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0"/>
  </p:notesMasterIdLst>
  <p:sldIdLst>
    <p:sldId id="256" r:id="rId2"/>
    <p:sldId id="257" r:id="rId3"/>
    <p:sldId id="260" r:id="rId4"/>
    <p:sldId id="261" r:id="rId5"/>
    <p:sldId id="262" r:id="rId6"/>
    <p:sldId id="276" r:id="rId7"/>
    <p:sldId id="280" r:id="rId8"/>
    <p:sldId id="277" r:id="rId9"/>
    <p:sldId id="278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5FB426"/>
    <a:srgbClr val="FF99FF"/>
    <a:srgbClr val="FB9BF6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20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593E7-CF2A-4830-B69D-D1A38A88BCFB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D02DF-4F41-47ED-AD17-3121A08C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745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6A16F2-49DF-4F15-9843-F68906E8294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8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29FC-FA94-4AF9-B084-E42D751DB90F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4856-A259-4932-AD62-C85DCC93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09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29FC-FA94-4AF9-B084-E42D751DB90F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4856-A259-4932-AD62-C85DCC93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722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29FC-FA94-4AF9-B084-E42D751DB90F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4856-A259-4932-AD62-C85DCC93542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5350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29FC-FA94-4AF9-B084-E42D751DB90F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4856-A259-4932-AD62-C85DCC93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20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29FC-FA94-4AF9-B084-E42D751DB90F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4856-A259-4932-AD62-C85DCC93542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81287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29FC-FA94-4AF9-B084-E42D751DB90F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4856-A259-4932-AD62-C85DCC93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13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29FC-FA94-4AF9-B084-E42D751DB90F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4856-A259-4932-AD62-C85DCC93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34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29FC-FA94-4AF9-B084-E42D751DB90F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4856-A259-4932-AD62-C85DCC93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97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29FC-FA94-4AF9-B084-E42D751DB90F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4856-A259-4932-AD62-C85DCC93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05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29FC-FA94-4AF9-B084-E42D751DB90F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4856-A259-4932-AD62-C85DCC93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73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29FC-FA94-4AF9-B084-E42D751DB90F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4856-A259-4932-AD62-C85DCC93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519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29FC-FA94-4AF9-B084-E42D751DB90F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4856-A259-4932-AD62-C85DCC93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15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29FC-FA94-4AF9-B084-E42D751DB90F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4856-A259-4932-AD62-C85DCC93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859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29FC-FA94-4AF9-B084-E42D751DB90F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4856-A259-4932-AD62-C85DCC93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39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29FC-FA94-4AF9-B084-E42D751DB90F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4856-A259-4932-AD62-C85DCC93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91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29FC-FA94-4AF9-B084-E42D751DB90F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F4856-A259-4932-AD62-C85DCC93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336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D29FC-FA94-4AF9-B084-E42D751DB90F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43F4856-A259-4932-AD62-C85DCC9354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7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7301" y="378848"/>
            <a:ext cx="84733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Estrategias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yudar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Hijo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con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Autismo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la Casa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Why Children with Autism Need Routines at Home | Therapeutic Pathway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50" y="2506524"/>
            <a:ext cx="4382542" cy="292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pplied Behaviour Analysis: 59 Terms and phrases translated for easy  understan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192" y="2042187"/>
            <a:ext cx="4258007" cy="283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93954" y="5861567"/>
            <a:ext cx="41207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Presentado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Laura Villa</a:t>
            </a:r>
          </a:p>
        </p:txBody>
      </p:sp>
      <p:sp>
        <p:nvSpPr>
          <p:cNvPr id="6" name="Google Shape;70;p15"/>
          <p:cNvSpPr/>
          <p:nvPr/>
        </p:nvSpPr>
        <p:spPr>
          <a:xfrm>
            <a:off x="-2" y="6435457"/>
            <a:ext cx="12177550" cy="432900"/>
          </a:xfrm>
          <a:prstGeom prst="rect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60;p14"/>
          <p:cNvSpPr/>
          <p:nvPr/>
        </p:nvSpPr>
        <p:spPr>
          <a:xfrm rot="-5400000">
            <a:off x="8864506" y="3534478"/>
            <a:ext cx="2956200" cy="3794400"/>
          </a:xfrm>
          <a:prstGeom prst="rtTriangle">
            <a:avLst/>
          </a:prstGeom>
          <a:solidFill>
            <a:srgbClr val="FFCE2E"/>
          </a:solidFill>
          <a:ln w="9525" cap="flat" cmpd="sng">
            <a:solidFill>
              <a:srgbClr val="FFCE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8" name="Picture 2" descr="https://lh6.googleusercontent.com/FKf5k-RYEiaOmUN5KUDgn9eRUTQ9-vuyO1VvceHrYKVk6WLwA230KjmHlQ3bG7HYOrlLnZI9x5cdhxOygtnr2eWf_9wIhb4cWlgdQffIVLwN5K-cv9O-_pxLaZcSMjXew1dUnQeemYxPh49OiWg1BsAM=s204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29" y="6149452"/>
            <a:ext cx="3116669" cy="572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63;p14"/>
          <p:cNvSpPr/>
          <p:nvPr/>
        </p:nvSpPr>
        <p:spPr>
          <a:xfrm rot="10800000" flipH="1">
            <a:off x="0" y="24341"/>
            <a:ext cx="837300" cy="2569800"/>
          </a:xfrm>
          <a:prstGeom prst="rtTriangle">
            <a:avLst/>
          </a:prstGeom>
          <a:solidFill>
            <a:srgbClr val="008753"/>
          </a:solidFill>
          <a:ln w="9525" cap="flat" cmpd="sng">
            <a:solidFill>
              <a:srgbClr val="0087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" name="Google Shape;65;p14"/>
          <p:cNvSpPr/>
          <p:nvPr/>
        </p:nvSpPr>
        <p:spPr>
          <a:xfrm rot="10800000">
            <a:off x="9090406" y="-7866"/>
            <a:ext cx="3149400" cy="5094900"/>
          </a:xfrm>
          <a:prstGeom prst="rtTriangle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5300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640CCBA-224A-7C4C-B585-F4CF52E1FF3B}"/>
              </a:ext>
            </a:extLst>
          </p:cNvPr>
          <p:cNvSpPr/>
          <p:nvPr/>
        </p:nvSpPr>
        <p:spPr>
          <a:xfrm>
            <a:off x="566931" y="926213"/>
            <a:ext cx="974046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Sea </a:t>
            </a:r>
            <a:r>
              <a:rPr lang="en-US" sz="2400" b="1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consistente</a:t>
            </a:r>
            <a:r>
              <a:rPr lang="en-US" sz="2400" b="1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Crear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consistencia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24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entorno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hijo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mejor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manera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reforzar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24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aprendizaje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Cree </a:t>
            </a:r>
            <a:r>
              <a:rPr lang="en-US" sz="24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espacios</a:t>
            </a:r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organizados</a:t>
            </a:r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4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acogedores</a:t>
            </a:r>
            <a:endParaRPr lang="en-US" sz="24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casa. </a:t>
            </a:r>
          </a:p>
          <a:p>
            <a:endParaRPr lang="en-US" sz="24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n-US" sz="24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</a:t>
            </a:r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4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deben</a:t>
            </a:r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hacer</a:t>
            </a:r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endParaRPr lang="en-US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4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spacios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apropiados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4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predecibles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(</a:t>
            </a:r>
            <a:r>
              <a:rPr lang="en-US" b="0" i="0" u="none" strike="noStrike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comidas</a:t>
            </a:r>
            <a:r>
              <a:rPr lang="en-US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b="0" i="0" u="none" strike="noStrike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comedor</a:t>
            </a:r>
            <a:r>
              <a:rPr lang="en-US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i="0" u="none" strike="noStrike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lectura-escritura</a:t>
            </a:r>
            <a:r>
              <a:rPr lang="en-US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0" i="0" u="none" strike="noStrike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mesa </a:t>
            </a:r>
            <a:r>
              <a:rPr lang="en-US" b="0" i="0" u="none" strike="noStrike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pequeña</a:t>
            </a:r>
            <a:r>
              <a:rPr lang="en-US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TV </a:t>
            </a:r>
            <a:r>
              <a:rPr lang="en-US" b="0" i="0" u="none" strike="noStrike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b="0" i="0" u="none" strike="noStrike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sala</a:t>
            </a:r>
            <a:r>
              <a:rPr lang="en-US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etc.)</a:t>
            </a:r>
          </a:p>
          <a:p>
            <a:endParaRPr lang="en-US" b="0" i="0" u="none" strike="noStrike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endParaRPr lang="en-US" sz="2400" b="0" i="0" u="none" strike="noStrike" dirty="0" smtClean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Mantenga</a:t>
            </a:r>
            <a:r>
              <a:rPr lang="en-US" sz="240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240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mismo</a:t>
            </a:r>
            <a:r>
              <a:rPr lang="en-US" sz="240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horario</a:t>
            </a:r>
            <a:r>
              <a:rPr lang="en-US" sz="240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4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Trate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evitar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interrupciones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4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rutina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Si hay </a:t>
            </a:r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US" sz="24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</a:t>
            </a:r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inevitable </a:t>
            </a:r>
            <a:r>
              <a:rPr lang="en-US" sz="24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24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horario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prepare</a:t>
            </a:r>
          </a:p>
          <a:p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hijo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anticipación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7900" y="161547"/>
            <a:ext cx="85415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Otras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Cosas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Puede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Hacer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429" y="2137039"/>
            <a:ext cx="2951589" cy="2683185"/>
          </a:xfrm>
          <a:prstGeom prst="rect">
            <a:avLst/>
          </a:prstGeom>
        </p:spPr>
      </p:pic>
      <p:sp>
        <p:nvSpPr>
          <p:cNvPr id="5" name="Google Shape;70;p15"/>
          <p:cNvSpPr/>
          <p:nvPr/>
        </p:nvSpPr>
        <p:spPr>
          <a:xfrm>
            <a:off x="-2" y="6435457"/>
            <a:ext cx="12177550" cy="432900"/>
          </a:xfrm>
          <a:prstGeom prst="rect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60;p14"/>
          <p:cNvSpPr/>
          <p:nvPr/>
        </p:nvSpPr>
        <p:spPr>
          <a:xfrm rot="-5400000">
            <a:off x="8864506" y="3534478"/>
            <a:ext cx="2956200" cy="3794400"/>
          </a:xfrm>
          <a:prstGeom prst="rtTriangle">
            <a:avLst/>
          </a:prstGeom>
          <a:solidFill>
            <a:srgbClr val="FFCE2E"/>
          </a:solidFill>
          <a:ln w="9525" cap="flat" cmpd="sng">
            <a:solidFill>
              <a:srgbClr val="FFCE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" name="Google Shape;63;p14"/>
          <p:cNvSpPr/>
          <p:nvPr/>
        </p:nvSpPr>
        <p:spPr>
          <a:xfrm rot="10800000" flipH="1">
            <a:off x="0" y="3267"/>
            <a:ext cx="837300" cy="2569800"/>
          </a:xfrm>
          <a:prstGeom prst="rtTriangle">
            <a:avLst/>
          </a:prstGeom>
          <a:solidFill>
            <a:srgbClr val="008753"/>
          </a:solidFill>
          <a:ln w="9525" cap="flat" cmpd="sng">
            <a:solidFill>
              <a:srgbClr val="0087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" name="Google Shape;65;p14"/>
          <p:cNvSpPr/>
          <p:nvPr/>
        </p:nvSpPr>
        <p:spPr>
          <a:xfrm rot="10800000">
            <a:off x="9090406" y="-7866"/>
            <a:ext cx="3149400" cy="5094900"/>
          </a:xfrm>
          <a:prstGeom prst="rtTriangle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5165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DDE52A-E4BB-774B-A384-DF1B76039256}"/>
              </a:ext>
            </a:extLst>
          </p:cNvPr>
          <p:cNvSpPr/>
          <p:nvPr/>
        </p:nvSpPr>
        <p:spPr>
          <a:xfrm>
            <a:off x="837301" y="319586"/>
            <a:ext cx="9167887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Recompense/</a:t>
            </a:r>
            <a:r>
              <a:rPr lang="en-US" sz="2800" b="1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premie</a:t>
            </a:r>
            <a:r>
              <a:rPr lang="en-US" sz="2800" b="1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2800" b="1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buen</a:t>
            </a:r>
            <a:r>
              <a:rPr lang="en-US" sz="2800" b="1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comportamiento</a:t>
            </a:r>
            <a:endParaRPr lang="en-US" sz="2800" b="1" i="0" u="none" strike="noStrike" dirty="0" smtClean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2400" b="0" i="0" u="none" strike="noStrike" dirty="0" smtClean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sz="24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refuerzo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positivo</a:t>
            </a:r>
            <a:endParaRPr lang="en-US" sz="2400" b="0" i="0" u="none" strike="noStrike" dirty="0" smtClean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i="0" u="none" strike="noStrike" dirty="0" smtClean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Felicítelos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cuando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actúen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apropiadamente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4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cuando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aprendan</a:t>
            </a:r>
            <a:endParaRPr lang="en-US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4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nueva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habilidad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(sea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</a:t>
            </a:r>
            <a:r>
              <a:rPr lang="en-US" b="0" i="0" u="none" strike="noStrike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cífico</a:t>
            </a:r>
            <a:r>
              <a:rPr lang="en-US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285750" indent="-285750">
              <a:buFontTx/>
              <a:buChar char="-"/>
            </a:pPr>
            <a:endParaRPr lang="en-US" b="0" i="0" u="none" strike="noStrike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4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Otras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maneras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premiar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24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buen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comportamiento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calcomanías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(stickers)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4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déjele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jugar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juguete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favorito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33265" y="3927185"/>
            <a:ext cx="2315784" cy="24810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345" y="3927185"/>
            <a:ext cx="2393161" cy="2393161"/>
          </a:xfrm>
          <a:prstGeom prst="rect">
            <a:avLst/>
          </a:prstGeom>
        </p:spPr>
      </p:pic>
      <p:sp>
        <p:nvSpPr>
          <p:cNvPr id="7" name="Google Shape;70;p15"/>
          <p:cNvSpPr/>
          <p:nvPr/>
        </p:nvSpPr>
        <p:spPr>
          <a:xfrm>
            <a:off x="-2" y="6435457"/>
            <a:ext cx="12177550" cy="432900"/>
          </a:xfrm>
          <a:prstGeom prst="rect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60;p14"/>
          <p:cNvSpPr/>
          <p:nvPr/>
        </p:nvSpPr>
        <p:spPr>
          <a:xfrm rot="-5400000">
            <a:off x="8864506" y="3534478"/>
            <a:ext cx="2956200" cy="3794400"/>
          </a:xfrm>
          <a:prstGeom prst="rtTriangle">
            <a:avLst/>
          </a:prstGeom>
          <a:solidFill>
            <a:srgbClr val="FFCE2E"/>
          </a:solidFill>
          <a:ln w="9525" cap="flat" cmpd="sng">
            <a:solidFill>
              <a:srgbClr val="FFCE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" name="Google Shape;63;p14"/>
          <p:cNvSpPr/>
          <p:nvPr/>
        </p:nvSpPr>
        <p:spPr>
          <a:xfrm rot="10800000" flipH="1">
            <a:off x="0" y="0"/>
            <a:ext cx="837300" cy="2569800"/>
          </a:xfrm>
          <a:prstGeom prst="rtTriangle">
            <a:avLst/>
          </a:prstGeom>
          <a:solidFill>
            <a:srgbClr val="008753"/>
          </a:solidFill>
          <a:ln w="9525" cap="flat" cmpd="sng">
            <a:solidFill>
              <a:srgbClr val="0087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" name="Google Shape;65;p14"/>
          <p:cNvSpPr/>
          <p:nvPr/>
        </p:nvSpPr>
        <p:spPr>
          <a:xfrm rot="10800000">
            <a:off x="9090406" y="-7866"/>
            <a:ext cx="3149400" cy="5094900"/>
          </a:xfrm>
          <a:prstGeom prst="rtTriangle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28156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7C43506-ABD0-D343-A3E2-27843FDCB246}"/>
              </a:ext>
            </a:extLst>
          </p:cNvPr>
          <p:cNvSpPr/>
          <p:nvPr/>
        </p:nvSpPr>
        <p:spPr>
          <a:xfrm>
            <a:off x="669674" y="204748"/>
            <a:ext cx="95362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Conéctese</a:t>
            </a:r>
            <a:r>
              <a:rPr lang="en-US" sz="3600" b="1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b="1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on Su </a:t>
            </a:r>
            <a:r>
              <a:rPr lang="en-US" sz="3600" b="1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3600" b="1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ijo</a:t>
            </a:r>
            <a:endParaRPr lang="en-US" sz="3600" b="1" i="0" u="none" strike="noStrike" dirty="0" smtClean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="0" i="0" u="none" strike="noStrike" dirty="0" smtClean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 </a:t>
            </a:r>
            <a:r>
              <a:rPr lang="en-US" sz="22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hijo</a:t>
            </a:r>
            <a:r>
              <a:rPr lang="en-US" sz="22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2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en-US" sz="22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comunicando</a:t>
            </a:r>
            <a:r>
              <a:rPr lang="en-US" sz="22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2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usted</a:t>
            </a:r>
            <a:r>
              <a:rPr lang="en-US" sz="22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aunque</a:t>
            </a:r>
            <a:r>
              <a:rPr lang="en-US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hable</a:t>
            </a:r>
            <a:r>
              <a:rPr lang="en-US" sz="22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2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u="none" strike="noStrike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Usted</a:t>
            </a:r>
            <a:r>
              <a:rPr lang="en-US" sz="2200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solo </a:t>
            </a:r>
            <a:r>
              <a:rPr lang="en-US" sz="2200" b="0" i="0" u="none" strike="noStrike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necesita</a:t>
            </a:r>
            <a:r>
              <a:rPr lang="en-US" sz="2200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u="none" strike="noStrike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aprender</a:t>
            </a:r>
            <a:r>
              <a:rPr lang="en-US" sz="2200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u="none" strike="noStrike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200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u="none" strike="noStrike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lenguaje</a:t>
            </a:r>
            <a:r>
              <a:rPr lang="en-US" sz="2200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200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200" b="1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Busque</a:t>
            </a:r>
            <a:r>
              <a:rPr lang="en-US" sz="2200" b="1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señales</a:t>
            </a:r>
            <a:r>
              <a:rPr lang="en-US" sz="2200" b="1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sz="2200" b="1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verbales</a:t>
            </a:r>
            <a:r>
              <a:rPr lang="en-US" sz="2200" b="1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200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sonidos</a:t>
            </a:r>
            <a:r>
              <a:rPr lang="en-US" sz="22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expresiones</a:t>
            </a:r>
            <a:r>
              <a:rPr lang="en-US" sz="22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faciales</a:t>
            </a:r>
            <a:r>
              <a:rPr lang="en-US" sz="22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22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gestos</a:t>
            </a:r>
            <a:r>
              <a:rPr lang="en-US" sz="22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  <a:r>
              <a:rPr lang="en-US" sz="22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hace</a:t>
            </a:r>
            <a:r>
              <a:rPr lang="en-US" sz="22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cuando</a:t>
            </a:r>
            <a:r>
              <a:rPr lang="en-US" sz="22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en-US" sz="22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cansado</a:t>
            </a:r>
            <a:r>
              <a:rPr lang="en-US" sz="22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tiene</a:t>
            </a:r>
            <a:r>
              <a:rPr lang="en-US" sz="22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hambre</a:t>
            </a:r>
            <a:r>
              <a:rPr lang="en-US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2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quiere</a:t>
            </a:r>
            <a:r>
              <a:rPr lang="en-US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algo</a:t>
            </a:r>
            <a:r>
              <a:rPr lang="en-US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b="0" i="0" u="none" strike="noStrike" dirty="0" smtClean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200" b="1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Averigue</a:t>
            </a:r>
            <a:r>
              <a:rPr lang="en-US" sz="2200" b="1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200" b="1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motivación</a:t>
            </a:r>
            <a:r>
              <a:rPr lang="en-US" sz="2200" b="1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2200" b="1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rabieta</a:t>
            </a:r>
            <a:r>
              <a:rPr lang="en-US" sz="2200" b="1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Tx/>
              <a:buChar char="-"/>
            </a:pPr>
            <a:endParaRPr lang="en-US" sz="2200" b="1" i="0" u="none" strike="noStrike" dirty="0" smtClean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Tome </a:t>
            </a:r>
            <a:r>
              <a:rPr lang="en-US" sz="2200" b="1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tiempo</a:t>
            </a:r>
            <a:r>
              <a:rPr lang="en-US" sz="2200" b="1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2200" b="1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divertirse</a:t>
            </a:r>
            <a:r>
              <a:rPr lang="en-US" sz="2200" b="1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2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Juegue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22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2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hij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esté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mas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alerta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despierto</a:t>
            </a:r>
            <a:r>
              <a:rPr lang="en-US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averigue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le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reír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0" i="0" u="none" strike="noStrike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relajarse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etc.</a:t>
            </a:r>
            <a:r>
              <a:rPr lang="en-US" sz="2200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200" b="0" i="0" u="none" strike="noStrike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 </a:t>
            </a:r>
            <a:r>
              <a:rPr lang="en-US" sz="22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hijo</a:t>
            </a:r>
            <a:r>
              <a:rPr lang="en-US" sz="22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disfrutará</a:t>
            </a:r>
            <a:r>
              <a:rPr lang="en-US" sz="22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mas 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2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ctividades</a:t>
            </a:r>
            <a:r>
              <a:rPr lang="en-US" sz="22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sinó</a:t>
            </a:r>
            <a:r>
              <a:rPr lang="en-US" sz="22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parecen</a:t>
            </a:r>
            <a:r>
              <a:rPr lang="en-US" sz="22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educacionales</a:t>
            </a:r>
            <a:r>
              <a:rPr lang="en-US" sz="22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22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2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terapéuticas</a:t>
            </a:r>
            <a:r>
              <a:rPr lang="en-US" sz="22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Pase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sin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presiones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hijo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b="0" i="0" u="none" strike="noStrike" dirty="0" smtClean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sz="22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juego</a:t>
            </a:r>
            <a:r>
              <a:rPr lang="en-US" sz="22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sz="22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esencial</a:t>
            </a:r>
            <a:r>
              <a:rPr lang="en-US" sz="22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para el </a:t>
            </a:r>
            <a:r>
              <a:rPr lang="en-US" sz="22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aprendizaje</a:t>
            </a:r>
            <a:r>
              <a:rPr lang="en-US" sz="22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2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22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niños</a:t>
            </a:r>
            <a:r>
              <a:rPr lang="en-US" sz="22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 no </a:t>
            </a:r>
            <a:r>
              <a:rPr lang="en-US" sz="22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debe</a:t>
            </a:r>
            <a:r>
              <a:rPr lang="en-US" sz="22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sentirse</a:t>
            </a:r>
            <a:endParaRPr lang="en-US" sz="2200" b="0" i="0" u="none" strike="noStrike" dirty="0" smtClean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</a:t>
            </a:r>
            <a:r>
              <a:rPr lang="en-US" sz="22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200" b="0" i="0" u="none" strike="noStrike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70;p15"/>
          <p:cNvSpPr/>
          <p:nvPr/>
        </p:nvSpPr>
        <p:spPr>
          <a:xfrm>
            <a:off x="-2" y="6435457"/>
            <a:ext cx="12177550" cy="432900"/>
          </a:xfrm>
          <a:prstGeom prst="rect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60;p14"/>
          <p:cNvSpPr/>
          <p:nvPr/>
        </p:nvSpPr>
        <p:spPr>
          <a:xfrm rot="-5400000">
            <a:off x="8864506" y="3534478"/>
            <a:ext cx="2956200" cy="3794400"/>
          </a:xfrm>
          <a:prstGeom prst="rtTriangle">
            <a:avLst/>
          </a:prstGeom>
          <a:solidFill>
            <a:srgbClr val="FFCE2E"/>
          </a:solidFill>
          <a:ln w="9525" cap="flat" cmpd="sng">
            <a:solidFill>
              <a:srgbClr val="FFCE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" name="Google Shape;63;p14"/>
          <p:cNvSpPr/>
          <p:nvPr/>
        </p:nvSpPr>
        <p:spPr>
          <a:xfrm rot="10800000" flipH="1">
            <a:off x="0" y="0"/>
            <a:ext cx="837300" cy="2569800"/>
          </a:xfrm>
          <a:prstGeom prst="rtTriangle">
            <a:avLst/>
          </a:prstGeom>
          <a:solidFill>
            <a:srgbClr val="008753"/>
          </a:solidFill>
          <a:ln w="9525" cap="flat" cmpd="sng">
            <a:solidFill>
              <a:srgbClr val="0087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7" name="Google Shape;65;p14"/>
          <p:cNvSpPr/>
          <p:nvPr/>
        </p:nvSpPr>
        <p:spPr>
          <a:xfrm rot="10800000">
            <a:off x="9090406" y="-7866"/>
            <a:ext cx="3149400" cy="5094900"/>
          </a:xfrm>
          <a:prstGeom prst="rtTriangle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0481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A7EBF7-07E0-DB44-8E7F-AE56CEE59D64}"/>
              </a:ext>
            </a:extLst>
          </p:cNvPr>
          <p:cNvSpPr/>
          <p:nvPr/>
        </p:nvSpPr>
        <p:spPr>
          <a:xfrm>
            <a:off x="643936" y="221402"/>
            <a:ext cx="89188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Actividades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Sensoriales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Cajas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Sensoriales</a:t>
            </a:r>
            <a:endParaRPr lang="en-US" sz="3200" b="1" i="0" u="none" strike="noStrike" dirty="0" smtClean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557" y="1148739"/>
            <a:ext cx="3262992" cy="21736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512" y="3611562"/>
            <a:ext cx="2081807" cy="138787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2666" y="1203855"/>
            <a:ext cx="2640391" cy="364304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30741" y="5179066"/>
            <a:ext cx="90508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Haga</a:t>
            </a:r>
            <a:r>
              <a:rPr lang="en-US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plastilina</a:t>
            </a:r>
            <a:r>
              <a:rPr lang="en-US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casera</a:t>
            </a:r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tazas</a:t>
            </a:r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harina</a:t>
            </a:r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taza</a:t>
            </a:r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</a:t>
            </a:r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½-1 </a:t>
            </a:r>
            <a:r>
              <a:rPr lang="en-US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taza</a:t>
            </a:r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</a:t>
            </a:r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fria</a:t>
            </a:r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US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cucharada</a:t>
            </a:r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aceite</a:t>
            </a:r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 2 </a:t>
            </a:r>
            <a:r>
              <a:rPr lang="en-US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gotas</a:t>
            </a:r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colorante</a:t>
            </a:r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comida, </a:t>
            </a:r>
            <a:r>
              <a:rPr lang="en-US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desea</a:t>
            </a:r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Mezcle</a:t>
            </a:r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harina</a:t>
            </a:r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 </a:t>
            </a:r>
            <a:r>
              <a:rPr lang="en-US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</a:t>
            </a:r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el </a:t>
            </a:r>
            <a:r>
              <a:rPr lang="en-US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agua</a:t>
            </a:r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el </a:t>
            </a:r>
            <a:r>
              <a:rPr lang="en-US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colorante</a:t>
            </a:r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el </a:t>
            </a:r>
            <a:r>
              <a:rPr lang="en-US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aceite</a:t>
            </a:r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Amase</a:t>
            </a:r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</a:t>
            </a:r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hasta que la </a:t>
            </a:r>
            <a:r>
              <a:rPr lang="en-US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mezcla</a:t>
            </a:r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tenga</a:t>
            </a:r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consistencia</a:t>
            </a:r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deseada</a:t>
            </a:r>
            <a:r>
              <a:rPr lang="en-US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Google Shape;70;p15"/>
          <p:cNvSpPr/>
          <p:nvPr/>
        </p:nvSpPr>
        <p:spPr>
          <a:xfrm>
            <a:off x="-2" y="6435457"/>
            <a:ext cx="12177550" cy="432900"/>
          </a:xfrm>
          <a:prstGeom prst="rect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60;p14"/>
          <p:cNvSpPr/>
          <p:nvPr/>
        </p:nvSpPr>
        <p:spPr>
          <a:xfrm rot="-5400000">
            <a:off x="8864506" y="3534478"/>
            <a:ext cx="2956200" cy="3794400"/>
          </a:xfrm>
          <a:prstGeom prst="rtTriangle">
            <a:avLst/>
          </a:prstGeom>
          <a:solidFill>
            <a:srgbClr val="FFCE2E"/>
          </a:solidFill>
          <a:ln w="9525" cap="flat" cmpd="sng">
            <a:solidFill>
              <a:srgbClr val="FFCE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" name="Google Shape;63;p14"/>
          <p:cNvSpPr/>
          <p:nvPr/>
        </p:nvSpPr>
        <p:spPr>
          <a:xfrm rot="10800000" flipH="1">
            <a:off x="0" y="0"/>
            <a:ext cx="837300" cy="2569800"/>
          </a:xfrm>
          <a:prstGeom prst="rtTriangle">
            <a:avLst/>
          </a:prstGeom>
          <a:solidFill>
            <a:srgbClr val="008753"/>
          </a:solidFill>
          <a:ln w="9525" cap="flat" cmpd="sng">
            <a:solidFill>
              <a:srgbClr val="0087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" name="Google Shape;65;p14"/>
          <p:cNvSpPr/>
          <p:nvPr/>
        </p:nvSpPr>
        <p:spPr>
          <a:xfrm rot="10800000">
            <a:off x="9090406" y="-7866"/>
            <a:ext cx="3149400" cy="5094900"/>
          </a:xfrm>
          <a:prstGeom prst="rtTriangle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9244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A7EBF7-07E0-DB44-8E7F-AE56CEE59D64}"/>
              </a:ext>
            </a:extLst>
          </p:cNvPr>
          <p:cNvSpPr/>
          <p:nvPr/>
        </p:nvSpPr>
        <p:spPr>
          <a:xfrm>
            <a:off x="716781" y="236290"/>
            <a:ext cx="904570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Ponga</a:t>
            </a:r>
            <a:r>
              <a:rPr lang="en-US" sz="2200" b="1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atención</a:t>
            </a:r>
            <a:r>
              <a:rPr lang="en-US" sz="2200" b="1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las </a:t>
            </a:r>
            <a:r>
              <a:rPr lang="en-US" sz="2200" b="1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sensibilidades</a:t>
            </a:r>
            <a:r>
              <a:rPr lang="en-US" sz="2200" b="1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sensoriales</a:t>
            </a:r>
            <a:r>
              <a:rPr lang="en-US" sz="2200" b="1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200" b="1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200" b="1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hijo</a:t>
            </a:r>
            <a:r>
              <a:rPr lang="en-US" sz="2200" b="1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22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muchos</a:t>
            </a:r>
            <a:r>
              <a:rPr lang="en-US" sz="22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niños</a:t>
            </a:r>
            <a:r>
              <a:rPr lang="en-US" sz="22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sz="22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hipersensibles</a:t>
            </a:r>
            <a:r>
              <a:rPr lang="en-US" sz="22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200" b="0" i="0" u="none" strike="noStrike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luces</a:t>
            </a:r>
            <a:r>
              <a:rPr lang="en-US" sz="2200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0" i="0" u="none" strike="noStrike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sonidos</a:t>
            </a:r>
            <a:r>
              <a:rPr lang="en-US" sz="2200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0" i="0" u="none" strike="noStrike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tacto</a:t>
            </a:r>
            <a:r>
              <a:rPr lang="en-US" sz="2200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200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Algunos</a:t>
            </a:r>
            <a:r>
              <a:rPr lang="en-US" sz="22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son “</a:t>
            </a:r>
            <a:r>
              <a:rPr lang="en-US" sz="22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menos</a:t>
            </a:r>
            <a:r>
              <a:rPr lang="en-US" sz="22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sensibles</a:t>
            </a:r>
            <a:r>
              <a:rPr lang="en-US" sz="22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 a </a:t>
            </a:r>
            <a:r>
              <a:rPr lang="en-US" sz="22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22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estímulos</a:t>
            </a:r>
            <a:r>
              <a:rPr lang="en-US" sz="22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sensoriales</a:t>
            </a:r>
            <a:r>
              <a:rPr lang="en-US" sz="22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Otros</a:t>
            </a:r>
            <a:r>
              <a:rPr lang="en-US" sz="22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niños</a:t>
            </a:r>
            <a:r>
              <a:rPr lang="en-US" sz="22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tienen</a:t>
            </a:r>
            <a:r>
              <a:rPr lang="en-US" sz="22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22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mezcla</a:t>
            </a:r>
            <a:r>
              <a:rPr lang="en-US" sz="22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2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sensibilidades</a:t>
            </a:r>
            <a:r>
              <a:rPr lang="en-US" sz="22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200" b="0" i="0" u="none" strike="noStrike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Averigue</a:t>
            </a:r>
            <a:r>
              <a:rPr lang="en-US" sz="2200" b="0" i="0" u="none" strike="noStrik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u="none" strike="noStrike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qué</a:t>
            </a:r>
            <a:r>
              <a:rPr lang="en-US" sz="2200" b="0" i="0" u="none" strike="noStrik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u="none" strike="noStrike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sonidos</a:t>
            </a:r>
            <a:r>
              <a:rPr lang="en-US" sz="2200" b="0" i="0" u="none" strike="noStrik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0" i="0" u="none" strike="noStrike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luces</a:t>
            </a:r>
            <a:r>
              <a:rPr lang="en-US" sz="2200" b="0" i="0" u="none" strike="noStrik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0" i="0" u="none" strike="noStrike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olores</a:t>
            </a:r>
            <a:r>
              <a:rPr lang="en-US" sz="2200" b="0" i="0" u="none" strike="noStrik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b="0" i="0" u="none" strike="noStrike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movimientos</a:t>
            </a:r>
            <a:r>
              <a:rPr lang="en-US" sz="2200" b="0" i="0" u="none" strike="noStrik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sensaciones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tactiles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u="none" strike="noStrike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provocan</a:t>
            </a:r>
            <a:r>
              <a:rPr lang="en-US" sz="2200" b="0" i="0" u="none" strike="noStrik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u="none" strike="noStrike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comportamientos</a:t>
            </a:r>
            <a:r>
              <a:rPr lang="en-US" sz="2200" b="0" i="0" u="none" strike="noStrik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200" b="0" i="0" u="none" strike="noStrike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malos</a:t>
            </a:r>
            <a:r>
              <a:rPr lang="en-US" sz="2200" b="0" i="0" u="none" strike="noStrik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” o </a:t>
            </a:r>
            <a:r>
              <a:rPr lang="en-US" sz="2200" b="0" i="0" u="none" strike="noStrike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disruptivos</a:t>
            </a:r>
            <a:r>
              <a:rPr lang="en-US" sz="2200" b="0" i="0" u="none" strike="noStrik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200" b="0" i="0" u="none" strike="noStrike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cuáles</a:t>
            </a:r>
            <a:r>
              <a:rPr lang="en-US" sz="2200" b="0" i="0" u="none" strike="noStrik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u="none" strike="noStrike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provocan</a:t>
            </a:r>
            <a:r>
              <a:rPr lang="en-US" sz="2200" b="0" i="0" u="none" strike="noStrik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u="none" strike="noStrike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2200" b="0" i="0" u="none" strike="noStrik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u="none" strike="noStrike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respuesta</a:t>
            </a:r>
            <a:r>
              <a:rPr lang="en-US" sz="2200" b="0" i="0" u="none" strike="noStrike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0" i="0" u="none" strike="noStrike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positiva</a:t>
            </a:r>
            <a:r>
              <a:rPr lang="en-US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200" b="0" i="0" u="none" strike="noStrike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estresantes</a:t>
            </a:r>
            <a:r>
              <a:rPr lang="en-US" sz="2200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200" b="0" i="0" u="none" strike="noStrike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almantes</a:t>
            </a:r>
            <a:r>
              <a:rPr lang="en-US" sz="2200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200" b="0" i="0" u="none" strike="noStrike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incomodidad</a:t>
            </a:r>
            <a:r>
              <a:rPr lang="en-US" sz="2200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200" b="0" i="0" u="none" strike="noStrike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agradable</a:t>
            </a:r>
            <a:r>
              <a:rPr lang="en-US" sz="2200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Cree </a:t>
            </a:r>
            <a:r>
              <a:rPr lang="en-US" sz="2200" b="1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22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zona </a:t>
            </a:r>
            <a:r>
              <a:rPr lang="en-US" sz="2200" b="1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segura</a:t>
            </a:r>
            <a:r>
              <a:rPr lang="en-US" sz="22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200" b="1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casa.</a:t>
            </a:r>
            <a:r>
              <a:rPr lang="en-US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Cree un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espacio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acogedor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privado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casa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donde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niño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pueda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relajar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sentir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seguro</a:t>
            </a:r>
            <a:r>
              <a:rPr lang="en-US" sz="22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y a salvo. </a:t>
            </a:r>
            <a:r>
              <a:rPr lang="en-US" sz="2200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Roboto-Regular"/>
              </a:rPr>
              <a:t> </a:t>
            </a:r>
            <a:endParaRPr lang="en-US" sz="2200" b="0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Roboto-Regular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177" y="4391274"/>
            <a:ext cx="2974019" cy="19865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503" y="4380146"/>
            <a:ext cx="2908650" cy="2013890"/>
          </a:xfrm>
          <a:prstGeom prst="rect">
            <a:avLst/>
          </a:prstGeom>
        </p:spPr>
      </p:pic>
      <p:sp>
        <p:nvSpPr>
          <p:cNvPr id="5" name="Google Shape;70;p15"/>
          <p:cNvSpPr/>
          <p:nvPr/>
        </p:nvSpPr>
        <p:spPr>
          <a:xfrm>
            <a:off x="-2" y="6435457"/>
            <a:ext cx="12177550" cy="432900"/>
          </a:xfrm>
          <a:prstGeom prst="rect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60;p14"/>
          <p:cNvSpPr/>
          <p:nvPr/>
        </p:nvSpPr>
        <p:spPr>
          <a:xfrm rot="-5400000">
            <a:off x="8864506" y="3534478"/>
            <a:ext cx="2956200" cy="3794400"/>
          </a:xfrm>
          <a:prstGeom prst="rtTriangle">
            <a:avLst/>
          </a:prstGeom>
          <a:solidFill>
            <a:srgbClr val="FFCE2E"/>
          </a:solidFill>
          <a:ln w="9525" cap="flat" cmpd="sng">
            <a:solidFill>
              <a:srgbClr val="FFCE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" name="Google Shape;63;p14"/>
          <p:cNvSpPr/>
          <p:nvPr/>
        </p:nvSpPr>
        <p:spPr>
          <a:xfrm rot="10800000" flipH="1">
            <a:off x="0" y="24341"/>
            <a:ext cx="837300" cy="2569800"/>
          </a:xfrm>
          <a:prstGeom prst="rtTriangle">
            <a:avLst/>
          </a:prstGeom>
          <a:solidFill>
            <a:srgbClr val="008753"/>
          </a:solidFill>
          <a:ln w="9525" cap="flat" cmpd="sng">
            <a:solidFill>
              <a:srgbClr val="0087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" name="Google Shape;65;p14"/>
          <p:cNvSpPr/>
          <p:nvPr/>
        </p:nvSpPr>
        <p:spPr>
          <a:xfrm rot="10800000">
            <a:off x="9090406" y="-7866"/>
            <a:ext cx="3149400" cy="5094900"/>
          </a:xfrm>
          <a:prstGeom prst="rtTriangle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6880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627" y="1486443"/>
            <a:ext cx="2938550" cy="16437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0628" y="4060"/>
            <a:ext cx="8295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Tareas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la Casa Que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Proveen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Estimulación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Sensorial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Necesaria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367" y="3522949"/>
            <a:ext cx="2526831" cy="25822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608" y="2008261"/>
            <a:ext cx="2162138" cy="28058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5810" y="2008261"/>
            <a:ext cx="2043493" cy="29394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6413" y="5119361"/>
            <a:ext cx="5331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Los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mantienen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ocupados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 Les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enseñan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habilidades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para la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vida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diaria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Google Shape;70;p15"/>
          <p:cNvSpPr/>
          <p:nvPr/>
        </p:nvSpPr>
        <p:spPr>
          <a:xfrm>
            <a:off x="-2" y="6435457"/>
            <a:ext cx="12177550" cy="432900"/>
          </a:xfrm>
          <a:prstGeom prst="rect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60;p14"/>
          <p:cNvSpPr/>
          <p:nvPr/>
        </p:nvSpPr>
        <p:spPr>
          <a:xfrm rot="-5400000">
            <a:off x="8864506" y="3534478"/>
            <a:ext cx="2956200" cy="3794400"/>
          </a:xfrm>
          <a:prstGeom prst="rtTriangle">
            <a:avLst/>
          </a:prstGeom>
          <a:solidFill>
            <a:srgbClr val="FFCE2E"/>
          </a:solidFill>
          <a:ln w="9525" cap="flat" cmpd="sng">
            <a:solidFill>
              <a:srgbClr val="FFCE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" name="Google Shape;63;p14"/>
          <p:cNvSpPr/>
          <p:nvPr/>
        </p:nvSpPr>
        <p:spPr>
          <a:xfrm rot="10800000" flipH="1">
            <a:off x="0" y="4060"/>
            <a:ext cx="837300" cy="2569800"/>
          </a:xfrm>
          <a:prstGeom prst="rtTriangle">
            <a:avLst/>
          </a:prstGeom>
          <a:solidFill>
            <a:srgbClr val="008753"/>
          </a:solidFill>
          <a:ln w="9525" cap="flat" cmpd="sng">
            <a:solidFill>
              <a:srgbClr val="0087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" name="Google Shape;65;p14"/>
          <p:cNvSpPr/>
          <p:nvPr/>
        </p:nvSpPr>
        <p:spPr>
          <a:xfrm rot="10800000">
            <a:off x="9090406" y="-7866"/>
            <a:ext cx="3149400" cy="5094900"/>
          </a:xfrm>
          <a:prstGeom prst="rtTriangle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5195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282224-6BD4-0545-8E59-F6561AE69B99}"/>
              </a:ext>
            </a:extLst>
          </p:cNvPr>
          <p:cNvSpPr/>
          <p:nvPr/>
        </p:nvSpPr>
        <p:spPr>
          <a:xfrm>
            <a:off x="807316" y="155760"/>
            <a:ext cx="94451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Cree </a:t>
            </a:r>
            <a:r>
              <a:rPr lang="en-US" sz="2600" b="1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oportunidades</a:t>
            </a:r>
            <a:r>
              <a:rPr lang="en-US" sz="2600" b="1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600" b="1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movimiento</a:t>
            </a:r>
            <a:r>
              <a:rPr lang="en-US" sz="2600" b="1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2400" b="1" i="0" u="none" strike="noStrike" dirty="0" smtClean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Ayuda</a:t>
            </a:r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mejorar</a:t>
            </a:r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24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</a:t>
            </a:r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ánimo</a:t>
            </a:r>
            <a:r>
              <a:rPr lang="en-US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24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atención</a:t>
            </a:r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reduce la </a:t>
            </a:r>
            <a:r>
              <a:rPr lang="en-US" sz="24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ansiedad</a:t>
            </a:r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400" dirty="0" smtClean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Programe</a:t>
            </a:r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</a:t>
            </a:r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el </a:t>
            </a:r>
            <a:r>
              <a:rPr lang="en-US" sz="24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ejercicio</a:t>
            </a:r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</a:t>
            </a:r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días</a:t>
            </a:r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b="0" i="0" u="none" strike="noStrike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caminar</a:t>
            </a:r>
            <a:r>
              <a:rPr lang="en-US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i="0" u="none" strike="noStrike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montar</a:t>
            </a:r>
            <a:r>
              <a:rPr lang="en-US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cicla</a:t>
            </a:r>
            <a:r>
              <a:rPr lang="en-US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i="0" u="none" strike="noStrike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jugar</a:t>
            </a:r>
            <a:r>
              <a:rPr lang="en-US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 la pelota, </a:t>
            </a:r>
            <a:r>
              <a:rPr lang="en-US" b="0" i="0" u="none" strike="noStrike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escalar</a:t>
            </a:r>
            <a:r>
              <a:rPr lang="en-US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b="0" i="0" u="none" strike="noStrike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parque</a:t>
            </a:r>
            <a:r>
              <a:rPr lang="en-US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etc. </a:t>
            </a:r>
          </a:p>
          <a:p>
            <a:pPr marL="285750" indent="-285750">
              <a:buFontTx/>
              <a:buChar char="-"/>
            </a:pPr>
            <a:endParaRPr lang="en-US" b="0" i="0" u="none" strike="noStrike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Si </a:t>
            </a:r>
            <a:r>
              <a:rPr lang="en-US" sz="24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está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muy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frío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sz="24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actividades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sz="24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aire</a:t>
            </a:r>
            <a:r>
              <a:rPr lang="en-US" sz="2400" b="0" i="0" u="none" strike="noStrike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0" u="none" strike="noStrike" dirty="0" err="1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libre</a:t>
            </a:r>
            <a:r>
              <a:rPr lang="en-US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i="0" u="none" strike="noStrike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trate</a:t>
            </a:r>
            <a:r>
              <a:rPr lang="en-US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rebotar</a:t>
            </a:r>
            <a:r>
              <a:rPr lang="en-US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pelota de </a:t>
            </a:r>
            <a:r>
              <a:rPr lang="en-US" b="0" i="0" u="none" strike="noStrike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ejercicio</a:t>
            </a:r>
            <a:r>
              <a:rPr lang="en-US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b="0" i="0" u="none" strike="noStrike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saltar</a:t>
            </a:r>
            <a:r>
              <a:rPr lang="en-US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 </a:t>
            </a:r>
            <a:r>
              <a:rPr lang="en-US" b="0" i="0" u="none" strike="noStrike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trampolín</a:t>
            </a:r>
            <a:r>
              <a:rPr lang="en-US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o </a:t>
            </a:r>
            <a:r>
              <a:rPr lang="en-US" b="0" i="0" u="none" strike="noStrike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seguir</a:t>
            </a:r>
            <a:r>
              <a:rPr lang="en-US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rutina</a:t>
            </a:r>
            <a:r>
              <a:rPr lang="en-US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0" i="0" u="none" strike="noStrike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jercicio</a:t>
            </a:r>
            <a:r>
              <a:rPr lang="en-US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i="0" u="none" strike="noStrike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un video o </a:t>
            </a:r>
            <a:r>
              <a:rPr lang="en-US" b="0" i="0" u="none" strike="noStrike" dirty="0" err="1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b="0" i="0" u="none" strike="noStrike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You tube.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70" y="4039951"/>
            <a:ext cx="3148461" cy="21328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637" y="3941412"/>
            <a:ext cx="2531788" cy="22599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7315" y="3715418"/>
            <a:ext cx="1457910" cy="2621500"/>
          </a:xfrm>
          <a:prstGeom prst="rect">
            <a:avLst/>
          </a:prstGeom>
        </p:spPr>
      </p:pic>
      <p:sp>
        <p:nvSpPr>
          <p:cNvPr id="7" name="Google Shape;70;p15"/>
          <p:cNvSpPr/>
          <p:nvPr/>
        </p:nvSpPr>
        <p:spPr>
          <a:xfrm>
            <a:off x="-2" y="6435457"/>
            <a:ext cx="12177550" cy="432900"/>
          </a:xfrm>
          <a:prstGeom prst="rect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60;p14"/>
          <p:cNvSpPr/>
          <p:nvPr/>
        </p:nvSpPr>
        <p:spPr>
          <a:xfrm rot="-5400000">
            <a:off x="8864506" y="3534478"/>
            <a:ext cx="2956200" cy="3794400"/>
          </a:xfrm>
          <a:prstGeom prst="rtTriangle">
            <a:avLst/>
          </a:prstGeom>
          <a:solidFill>
            <a:srgbClr val="FFCE2E"/>
          </a:solidFill>
          <a:ln w="9525" cap="flat" cmpd="sng">
            <a:solidFill>
              <a:srgbClr val="FFCE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" name="Google Shape;63;p14"/>
          <p:cNvSpPr/>
          <p:nvPr/>
        </p:nvSpPr>
        <p:spPr>
          <a:xfrm rot="10800000" flipH="1">
            <a:off x="0" y="-30217"/>
            <a:ext cx="837300" cy="2569800"/>
          </a:xfrm>
          <a:prstGeom prst="rtTriangle">
            <a:avLst/>
          </a:prstGeom>
          <a:solidFill>
            <a:srgbClr val="008753"/>
          </a:solidFill>
          <a:ln w="9525" cap="flat" cmpd="sng">
            <a:solidFill>
              <a:srgbClr val="0087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" name="Google Shape;65;p14"/>
          <p:cNvSpPr/>
          <p:nvPr/>
        </p:nvSpPr>
        <p:spPr>
          <a:xfrm rot="10800000">
            <a:off x="9090406" y="-7866"/>
            <a:ext cx="3149400" cy="5094900"/>
          </a:xfrm>
          <a:prstGeom prst="rtTriangle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3089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7809" y="30082"/>
            <a:ext cx="6891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Otras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Actividades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Divertidas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0909" y="4040904"/>
            <a:ext cx="3671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Jugar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las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escondidas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92034" y="1037043"/>
            <a:ext cx="2403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Peek-a-boo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3326" y="3713305"/>
            <a:ext cx="3828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Fiesta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improvisada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2996" y="1037044"/>
            <a:ext cx="2755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Show de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Títeres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1134830" y="1167091"/>
            <a:ext cx="1924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Burbujas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4034" y="1416414"/>
            <a:ext cx="2358259" cy="229689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697" y="4174970"/>
            <a:ext cx="2547257" cy="208454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831" y="1654250"/>
            <a:ext cx="2339044" cy="16362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4127" y="4538366"/>
            <a:ext cx="2680648" cy="16677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2009" y="1498708"/>
            <a:ext cx="2699737" cy="1465808"/>
          </a:xfrm>
          <a:prstGeom prst="rect">
            <a:avLst/>
          </a:prstGeom>
        </p:spPr>
      </p:pic>
      <p:sp>
        <p:nvSpPr>
          <p:cNvPr id="13" name="Google Shape;70;p15"/>
          <p:cNvSpPr/>
          <p:nvPr/>
        </p:nvSpPr>
        <p:spPr>
          <a:xfrm>
            <a:off x="-2" y="6435457"/>
            <a:ext cx="12177550" cy="432900"/>
          </a:xfrm>
          <a:prstGeom prst="rect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60;p14"/>
          <p:cNvSpPr/>
          <p:nvPr/>
        </p:nvSpPr>
        <p:spPr>
          <a:xfrm rot="-5400000">
            <a:off x="8864506" y="3534478"/>
            <a:ext cx="2956200" cy="3794400"/>
          </a:xfrm>
          <a:prstGeom prst="rtTriangle">
            <a:avLst/>
          </a:prstGeom>
          <a:solidFill>
            <a:srgbClr val="FFCE2E"/>
          </a:solidFill>
          <a:ln w="9525" cap="flat" cmpd="sng">
            <a:solidFill>
              <a:srgbClr val="FFCE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" name="Google Shape;63;p14"/>
          <p:cNvSpPr/>
          <p:nvPr/>
        </p:nvSpPr>
        <p:spPr>
          <a:xfrm rot="10800000" flipH="1">
            <a:off x="0" y="-7867"/>
            <a:ext cx="837300" cy="2569800"/>
          </a:xfrm>
          <a:prstGeom prst="rtTriangle">
            <a:avLst/>
          </a:prstGeom>
          <a:solidFill>
            <a:srgbClr val="008753"/>
          </a:solidFill>
          <a:ln w="9525" cap="flat" cmpd="sng">
            <a:solidFill>
              <a:srgbClr val="0087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1" name="Google Shape;65;p14"/>
          <p:cNvSpPr/>
          <p:nvPr/>
        </p:nvSpPr>
        <p:spPr>
          <a:xfrm rot="10800000">
            <a:off x="9090406" y="-7866"/>
            <a:ext cx="3149400" cy="5094900"/>
          </a:xfrm>
          <a:prstGeom prst="rtTriangle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1028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41" y="2701520"/>
            <a:ext cx="3142053" cy="31420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1896" y="4142910"/>
            <a:ext cx="522686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S</a:t>
            </a:r>
            <a:r>
              <a:rPr lang="en-US" sz="6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66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6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6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6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6600" b="1" dirty="0" smtClean="0">
                <a:solidFill>
                  <a:srgbClr val="DA2A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6600" b="1" dirty="0" smtClean="0">
                <a:solidFill>
                  <a:srgbClr val="F16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6600" b="1" dirty="0" smtClean="0">
                <a:solidFill>
                  <a:srgbClr val="E1F7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6600" b="1" dirty="0" smtClean="0">
                <a:solidFill>
                  <a:srgbClr val="FB9B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6600" b="1" dirty="0" smtClean="0">
                <a:solidFill>
                  <a:srgbClr val="18CA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6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6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en-US" sz="6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34776" y="299248"/>
            <a:ext cx="7761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66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6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6600" b="1" dirty="0" smtClean="0">
                <a:solidFill>
                  <a:srgbClr val="DA2A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6600" b="1" dirty="0" smtClean="0">
                <a:solidFill>
                  <a:srgbClr val="F16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6600" b="1" dirty="0" smtClean="0">
                <a:solidFill>
                  <a:srgbClr val="18CAF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6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6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6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6600" b="1" dirty="0" smtClean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66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66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6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</a:p>
          <a:p>
            <a:r>
              <a:rPr lang="en-US" sz="6600" b="1" dirty="0" smtClean="0">
                <a:solidFill>
                  <a:srgbClr val="DA2AC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S</a:t>
            </a:r>
            <a:r>
              <a:rPr lang="en-US" sz="6600" b="1" dirty="0" smtClean="0">
                <a:solidFill>
                  <a:srgbClr val="F1681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6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6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6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6600" b="1" dirty="0" smtClean="0">
                <a:solidFill>
                  <a:srgbClr val="FF99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6600" b="1" dirty="0" smtClean="0">
                <a:solidFill>
                  <a:srgbClr val="FFCC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en-US" sz="6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6600" dirty="0"/>
          </a:p>
        </p:txBody>
      </p:sp>
      <p:sp>
        <p:nvSpPr>
          <p:cNvPr id="5" name="Rectangle 4"/>
          <p:cNvSpPr/>
          <p:nvPr/>
        </p:nvSpPr>
        <p:spPr>
          <a:xfrm>
            <a:off x="5937039" y="2555094"/>
            <a:ext cx="9850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US" sz="8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Google Shape;70;p15"/>
          <p:cNvSpPr/>
          <p:nvPr/>
        </p:nvSpPr>
        <p:spPr>
          <a:xfrm>
            <a:off x="-2" y="6435457"/>
            <a:ext cx="12177550" cy="432900"/>
          </a:xfrm>
          <a:prstGeom prst="rect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60;p14"/>
          <p:cNvSpPr/>
          <p:nvPr/>
        </p:nvSpPr>
        <p:spPr>
          <a:xfrm rot="-5400000">
            <a:off x="8864506" y="3534478"/>
            <a:ext cx="2956200" cy="3794400"/>
          </a:xfrm>
          <a:prstGeom prst="rtTriangle">
            <a:avLst/>
          </a:prstGeom>
          <a:solidFill>
            <a:srgbClr val="FFCE2E"/>
          </a:solidFill>
          <a:ln w="9525" cap="flat" cmpd="sng">
            <a:solidFill>
              <a:srgbClr val="FFCE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" name="Google Shape;63;p14"/>
          <p:cNvSpPr/>
          <p:nvPr/>
        </p:nvSpPr>
        <p:spPr>
          <a:xfrm rot="10800000" flipH="1">
            <a:off x="0" y="0"/>
            <a:ext cx="837300" cy="2569800"/>
          </a:xfrm>
          <a:prstGeom prst="rtTriangle">
            <a:avLst/>
          </a:prstGeom>
          <a:solidFill>
            <a:srgbClr val="008753"/>
          </a:solidFill>
          <a:ln w="9525" cap="flat" cmpd="sng">
            <a:solidFill>
              <a:srgbClr val="0087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" name="Google Shape;65;p14"/>
          <p:cNvSpPr/>
          <p:nvPr/>
        </p:nvSpPr>
        <p:spPr>
          <a:xfrm rot="10800000">
            <a:off x="9090406" y="-7866"/>
            <a:ext cx="3149400" cy="5094900"/>
          </a:xfrm>
          <a:prstGeom prst="rtTriangle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5914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1394" y="54149"/>
            <a:ext cx="7912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STRUCTURA Y PREDICTABILIDAD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9691" y="1484844"/>
            <a:ext cx="7961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Todos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niños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aprenden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mejor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repetición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rutinas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Las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rutinas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consistentes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691" y="2269208"/>
            <a:ext cx="9894345" cy="4109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buClr>
                <a:srgbClr val="323232"/>
              </a:buClr>
              <a:buSzPts val="1350"/>
              <a:buFont typeface="Arial" panose="020B0604020202020204" pitchFamily="34" charset="0"/>
              <a:buChar char="-"/>
            </a:pPr>
            <a:r>
              <a:rPr lang="en-US" sz="24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Proveen</a:t>
            </a:r>
            <a:r>
              <a:rPr lang="en-US" sz="24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comodidad</a:t>
            </a:r>
            <a:r>
              <a:rPr lang="en-US" sz="24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US" sz="24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consistenia</a:t>
            </a:r>
            <a:r>
              <a:rPr lang="en-US" sz="24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patrones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ritmos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)/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sentido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calma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/auto-</a:t>
            </a:r>
            <a:r>
              <a:rPr lang="en-US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regulación</a:t>
            </a:r>
            <a:endParaRPr lang="en-US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buClr>
                <a:srgbClr val="323232"/>
              </a:buClr>
              <a:buSzPts val="1350"/>
              <a:buFont typeface="Arial" panose="020B0604020202020204" pitchFamily="34" charset="0"/>
              <a:buChar char="-"/>
            </a:pPr>
            <a:r>
              <a:rPr lang="en-US" sz="24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Entorno</a:t>
            </a:r>
            <a:r>
              <a:rPr lang="en-US" sz="24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mas </a:t>
            </a:r>
            <a:r>
              <a:rPr lang="en-US" sz="24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predecible</a:t>
            </a:r>
            <a:r>
              <a:rPr lang="en-US" sz="240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(El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niño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sabe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exactamente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qué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esperar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Menos</a:t>
            </a:r>
            <a:r>
              <a:rPr lang="en-US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ansiedad</a:t>
            </a:r>
            <a:endParaRPr lang="en-US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buClr>
                <a:srgbClr val="323232"/>
              </a:buClr>
              <a:buSzPts val="1350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//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seguridad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tranquilidad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350"/>
              <a:buFont typeface="Arial" panose="020B0604020202020204" pitchFamily="34" charset="0"/>
              <a:buChar char="-"/>
            </a:pPr>
            <a:r>
              <a:rPr lang="en-US" sz="24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Entienden</a:t>
            </a:r>
            <a:r>
              <a:rPr lang="en-US" sz="24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eventos</a:t>
            </a:r>
            <a:r>
              <a:rPr lang="en-US" sz="24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US" sz="24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actividades</a:t>
            </a:r>
            <a:r>
              <a:rPr lang="en-US" sz="24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diarias</a:t>
            </a:r>
            <a:r>
              <a:rPr lang="en-US" sz="24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350"/>
              <a:buFont typeface="Arial" panose="020B0604020202020204" pitchFamily="34" charset="0"/>
              <a:buChar char="-"/>
            </a:pPr>
            <a:r>
              <a:rPr lang="en-US" sz="24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Entienden</a:t>
            </a:r>
            <a:r>
              <a:rPr lang="en-US" sz="24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expectativas</a:t>
            </a:r>
            <a:r>
              <a:rPr lang="en-US" sz="24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(el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niño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entiende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cuando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“hora de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350"/>
            </a:pP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en-US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ugar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“hora de comer”).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350"/>
              <a:buFont typeface="Arial" panose="020B0604020202020204" pitchFamily="34" charset="0"/>
              <a:buChar char="-"/>
            </a:pPr>
            <a:r>
              <a:rPr lang="en-US" sz="24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</a:t>
            </a:r>
            <a:r>
              <a:rPr lang="en-US" sz="24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niño</a:t>
            </a:r>
            <a:r>
              <a:rPr lang="en-US" sz="24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 </a:t>
            </a:r>
            <a:r>
              <a:rPr lang="en-US" sz="24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vuelve</a:t>
            </a:r>
            <a:r>
              <a:rPr lang="en-US" sz="24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mas </a:t>
            </a:r>
            <a:r>
              <a:rPr lang="en-US" sz="24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obediente</a:t>
            </a:r>
            <a:r>
              <a:rPr lang="en-US" sz="24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comienza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cooperar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más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 a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hacer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350"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las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actividades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menos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problemas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transición</a:t>
            </a:r>
            <a:r>
              <a:rPr lang="en-US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323232"/>
              </a:buClr>
              <a:buSzPts val="1350"/>
              <a:buFont typeface="Arial" panose="020B0604020202020204" pitchFamily="34" charset="0"/>
              <a:buChar char="-"/>
            </a:pPr>
            <a:r>
              <a:rPr lang="en-US" sz="24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Completa</a:t>
            </a:r>
            <a:r>
              <a:rPr lang="en-US" sz="24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mas </a:t>
            </a:r>
            <a:r>
              <a:rPr lang="en-US" sz="24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tareas</a:t>
            </a:r>
            <a:r>
              <a:rPr lang="en-US" sz="24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</a:t>
            </a:r>
            <a:r>
              <a:rPr lang="en-US" sz="24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actividades</a:t>
            </a:r>
            <a:r>
              <a:rPr lang="en-US" sz="24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independientemente</a:t>
            </a:r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07000"/>
              </a:lnSpc>
              <a:buClr>
                <a:srgbClr val="323232"/>
              </a:buClr>
              <a:buSzPts val="1350"/>
              <a:buFont typeface="Arial" panose="020B0604020202020204" pitchFamily="34" charset="0"/>
              <a:buChar char="-"/>
            </a:pPr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Mas </a:t>
            </a:r>
            <a:r>
              <a:rPr lang="en-US" sz="2400" dirty="0" err="1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calma</a:t>
            </a:r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US" sz="2400" dirty="0" smtClean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casa</a:t>
            </a:r>
            <a:endParaRPr lang="en-US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7671" y="838513"/>
            <a:ext cx="4277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Creando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Rutinas</a:t>
            </a:r>
            <a:endParaRPr lang="en-US" sz="3600" b="1" dirty="0"/>
          </a:p>
        </p:txBody>
      </p:sp>
      <p:sp>
        <p:nvSpPr>
          <p:cNvPr id="6" name="Google Shape;70;p15"/>
          <p:cNvSpPr/>
          <p:nvPr/>
        </p:nvSpPr>
        <p:spPr>
          <a:xfrm>
            <a:off x="-2" y="6435457"/>
            <a:ext cx="12177550" cy="432900"/>
          </a:xfrm>
          <a:prstGeom prst="rect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60;p14"/>
          <p:cNvSpPr/>
          <p:nvPr/>
        </p:nvSpPr>
        <p:spPr>
          <a:xfrm rot="-5400000">
            <a:off x="8864506" y="3534478"/>
            <a:ext cx="2956200" cy="3794400"/>
          </a:xfrm>
          <a:prstGeom prst="rtTriangle">
            <a:avLst/>
          </a:prstGeom>
          <a:solidFill>
            <a:srgbClr val="FFCE2E"/>
          </a:solidFill>
          <a:ln w="9525" cap="flat" cmpd="sng">
            <a:solidFill>
              <a:srgbClr val="FFCE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8" name="Google Shape;63;p14"/>
          <p:cNvSpPr/>
          <p:nvPr/>
        </p:nvSpPr>
        <p:spPr>
          <a:xfrm rot="10800000" flipH="1">
            <a:off x="0" y="-7867"/>
            <a:ext cx="837300" cy="2569800"/>
          </a:xfrm>
          <a:prstGeom prst="rtTriangle">
            <a:avLst/>
          </a:prstGeom>
          <a:solidFill>
            <a:srgbClr val="008753"/>
          </a:solidFill>
          <a:ln w="9525" cap="flat" cmpd="sng">
            <a:solidFill>
              <a:srgbClr val="0087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" name="Google Shape;65;p14"/>
          <p:cNvSpPr/>
          <p:nvPr/>
        </p:nvSpPr>
        <p:spPr>
          <a:xfrm rot="10800000">
            <a:off x="9090406" y="-7866"/>
            <a:ext cx="3149400" cy="5094900"/>
          </a:xfrm>
          <a:prstGeom prst="rtTriangle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1446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66606" y="0"/>
            <a:ext cx="70041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Creación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Rutinas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Usando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Apoyos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Visuales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8043" y="1284900"/>
            <a:ext cx="10402785" cy="3166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8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Aprendices</a:t>
            </a:r>
            <a:r>
              <a:rPr lang="en-US" sz="28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visuales</a:t>
            </a:r>
            <a:endParaRPr lang="en-US" sz="2800" dirty="0" smtClean="0">
              <a:solidFill>
                <a:srgbClr val="32323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8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Ayudan</a:t>
            </a:r>
            <a:r>
              <a:rPr lang="en-US" sz="28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28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comunicarse</a:t>
            </a:r>
            <a:r>
              <a:rPr lang="en-US" sz="28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el </a:t>
            </a:r>
            <a:r>
              <a:rPr lang="en-US" sz="28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niño</a:t>
            </a:r>
            <a:r>
              <a:rPr lang="en-US" sz="28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que </a:t>
            </a:r>
            <a:r>
              <a:rPr lang="en-US" sz="28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tiene</a:t>
            </a:r>
            <a:r>
              <a:rPr lang="en-US" sz="28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dificultades</a:t>
            </a:r>
            <a:r>
              <a:rPr lang="en-US" sz="28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el </a:t>
            </a:r>
            <a:r>
              <a:rPr lang="en-US" sz="28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lenguaje</a:t>
            </a:r>
            <a:r>
              <a:rPr lang="en-US" sz="28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herramientas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poderosas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comunicación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2800" dirty="0" smtClean="0">
              <a:solidFill>
                <a:srgbClr val="32323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8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Proveen</a:t>
            </a:r>
            <a:r>
              <a:rPr lang="en-US" sz="28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apoyo</a:t>
            </a:r>
            <a:r>
              <a:rPr lang="en-US" sz="28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US" sz="28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estructura</a:t>
            </a:r>
            <a:r>
              <a:rPr lang="en-US" sz="28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8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</a:t>
            </a:r>
            <a:r>
              <a:rPr lang="en-US" sz="28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apoyos</a:t>
            </a:r>
            <a:r>
              <a:rPr lang="en-US" sz="28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en-US" sz="28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isuales</a:t>
            </a:r>
            <a:r>
              <a:rPr lang="en-US" sz="28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pueden</a:t>
            </a:r>
            <a:r>
              <a:rPr lang="en-US" sz="28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</a:t>
            </a:r>
            <a:r>
              <a:rPr lang="en-US" sz="28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fotos</a:t>
            </a:r>
            <a:r>
              <a:rPr lang="en-US" sz="28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palabras, </a:t>
            </a:r>
            <a:r>
              <a:rPr lang="en-US" sz="28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objetos</a:t>
            </a:r>
            <a:r>
              <a:rPr lang="en-US" sz="28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símbolos</a:t>
            </a:r>
            <a:r>
              <a:rPr lang="en-US" sz="28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etc. 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9895" y="4695263"/>
            <a:ext cx="2702093" cy="136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94" y="4576770"/>
            <a:ext cx="5073745" cy="1601486"/>
          </a:xfrm>
          <a:prstGeom prst="rect">
            <a:avLst/>
          </a:prstGeom>
        </p:spPr>
      </p:pic>
      <p:sp>
        <p:nvSpPr>
          <p:cNvPr id="6" name="Google Shape;70;p15"/>
          <p:cNvSpPr/>
          <p:nvPr/>
        </p:nvSpPr>
        <p:spPr>
          <a:xfrm>
            <a:off x="-2" y="6435457"/>
            <a:ext cx="12177550" cy="432900"/>
          </a:xfrm>
          <a:prstGeom prst="rect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60;p14"/>
          <p:cNvSpPr/>
          <p:nvPr/>
        </p:nvSpPr>
        <p:spPr>
          <a:xfrm rot="-5400000">
            <a:off x="8864506" y="3534478"/>
            <a:ext cx="2956200" cy="3794400"/>
          </a:xfrm>
          <a:prstGeom prst="rtTriangle">
            <a:avLst/>
          </a:prstGeom>
          <a:solidFill>
            <a:srgbClr val="FFCE2E"/>
          </a:solidFill>
          <a:ln w="9525" cap="flat" cmpd="sng">
            <a:solidFill>
              <a:srgbClr val="FFCE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" name="Google Shape;63;p14"/>
          <p:cNvSpPr/>
          <p:nvPr/>
        </p:nvSpPr>
        <p:spPr>
          <a:xfrm rot="10800000" flipH="1">
            <a:off x="0" y="0"/>
            <a:ext cx="837300" cy="2569800"/>
          </a:xfrm>
          <a:prstGeom prst="rtTriangle">
            <a:avLst/>
          </a:prstGeom>
          <a:solidFill>
            <a:srgbClr val="008753"/>
          </a:solidFill>
          <a:ln w="9525" cap="flat" cmpd="sng">
            <a:solidFill>
              <a:srgbClr val="0087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" name="Google Shape;65;p14"/>
          <p:cNvSpPr/>
          <p:nvPr/>
        </p:nvSpPr>
        <p:spPr>
          <a:xfrm rot="10800000">
            <a:off x="9090406" y="-7866"/>
            <a:ext cx="3149400" cy="5094900"/>
          </a:xfrm>
          <a:prstGeom prst="rtTriangle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8006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07862" y="263626"/>
            <a:ext cx="61667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Horario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Visual de la Casa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4525" y="1210872"/>
            <a:ext cx="660610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6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Provee</a:t>
            </a:r>
            <a:r>
              <a:rPr lang="en-US" sz="26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una</a:t>
            </a:r>
            <a:r>
              <a:rPr lang="en-US" sz="26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secuencia</a:t>
            </a:r>
            <a:r>
              <a:rPr lang="en-US" sz="26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26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actividades</a:t>
            </a:r>
            <a:r>
              <a:rPr lang="en-US" sz="26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que le </a:t>
            </a:r>
            <a:r>
              <a:rPr lang="en-US" sz="26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muestra</a:t>
            </a:r>
            <a:r>
              <a:rPr lang="en-US" sz="26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al </a:t>
            </a:r>
            <a:r>
              <a:rPr lang="en-US" sz="26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niño</a:t>
            </a:r>
            <a:r>
              <a:rPr lang="en-US" sz="26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lo que </a:t>
            </a:r>
            <a:r>
              <a:rPr lang="en-US" sz="26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</a:t>
            </a:r>
            <a:r>
              <a:rPr lang="en-US" sz="26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26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pasar</a:t>
            </a:r>
            <a:r>
              <a:rPr lang="en-US" sz="26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</a:t>
            </a:r>
            <a:r>
              <a:rPr lang="en-US" sz="2600" dirty="0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2600" dirty="0" err="1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día</a:t>
            </a:r>
            <a:r>
              <a:rPr lang="en-US" sz="2600" dirty="0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600" dirty="0" err="1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durante</a:t>
            </a:r>
            <a:r>
              <a:rPr lang="en-US" sz="2600" dirty="0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2600" dirty="0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tarea</a:t>
            </a:r>
            <a:r>
              <a:rPr lang="en-US" sz="2600" dirty="0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600" dirty="0" err="1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</a:t>
            </a:r>
            <a:r>
              <a:rPr lang="en-US" sz="2600" dirty="0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600" dirty="0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n-US" sz="2600" dirty="0" err="1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horario</a:t>
            </a:r>
            <a:r>
              <a:rPr lang="en-US" sz="2600" dirty="0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600" dirty="0" err="1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rutina</a:t>
            </a:r>
            <a:r>
              <a:rPr lang="en-US" sz="26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visual se </a:t>
            </a:r>
            <a:r>
              <a:rPr lang="en-US" sz="2600" dirty="0" err="1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</a:t>
            </a:r>
            <a:r>
              <a:rPr lang="en-US" sz="2600" dirty="0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</a:p>
          <a:p>
            <a:r>
              <a:rPr lang="en-US" sz="26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600" dirty="0" err="1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dividir</a:t>
            </a:r>
            <a:r>
              <a:rPr lang="en-US" sz="2600" dirty="0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2600" dirty="0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</a:t>
            </a:r>
            <a:r>
              <a:rPr lang="en-US" sz="2600" dirty="0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600" dirty="0" err="1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rande</a:t>
            </a:r>
            <a:r>
              <a:rPr lang="en-US" sz="2600" dirty="0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600" dirty="0" err="1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compleja</a:t>
            </a:r>
            <a:endParaRPr lang="en-US" sz="2600" dirty="0" smtClean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600" dirty="0" err="1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600" dirty="0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pasos</a:t>
            </a:r>
            <a:r>
              <a:rPr lang="en-US" sz="2600" dirty="0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mas </a:t>
            </a:r>
            <a:r>
              <a:rPr lang="en-US" sz="2600" dirty="0" err="1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pequeños</a:t>
            </a:r>
            <a:r>
              <a:rPr lang="en-US" sz="2600" dirty="0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2600" dirty="0" err="1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manejables</a:t>
            </a:r>
            <a:r>
              <a:rPr lang="en-US" sz="2600" dirty="0" smtClean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7948" y="4404887"/>
            <a:ext cx="5222416" cy="175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094" y="144612"/>
            <a:ext cx="1514109" cy="6016594"/>
          </a:xfrm>
          <a:prstGeom prst="rect">
            <a:avLst/>
          </a:prstGeom>
        </p:spPr>
      </p:pic>
      <p:sp>
        <p:nvSpPr>
          <p:cNvPr id="6" name="Google Shape;70;p15"/>
          <p:cNvSpPr/>
          <p:nvPr/>
        </p:nvSpPr>
        <p:spPr>
          <a:xfrm>
            <a:off x="-2" y="6435457"/>
            <a:ext cx="12177550" cy="432900"/>
          </a:xfrm>
          <a:prstGeom prst="rect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60;p14"/>
          <p:cNvSpPr/>
          <p:nvPr/>
        </p:nvSpPr>
        <p:spPr>
          <a:xfrm rot="-5400000">
            <a:off x="8864506" y="3534478"/>
            <a:ext cx="2956200" cy="3794400"/>
          </a:xfrm>
          <a:prstGeom prst="rtTriangle">
            <a:avLst/>
          </a:prstGeom>
          <a:solidFill>
            <a:srgbClr val="FFCE2E"/>
          </a:solidFill>
          <a:ln w="9525" cap="flat" cmpd="sng">
            <a:solidFill>
              <a:srgbClr val="FFCE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9" name="Google Shape;63;p14"/>
          <p:cNvSpPr/>
          <p:nvPr/>
        </p:nvSpPr>
        <p:spPr>
          <a:xfrm rot="10800000" flipH="1">
            <a:off x="0" y="-7867"/>
            <a:ext cx="837300" cy="2569800"/>
          </a:xfrm>
          <a:prstGeom prst="rtTriangle">
            <a:avLst/>
          </a:prstGeom>
          <a:solidFill>
            <a:srgbClr val="008753"/>
          </a:solidFill>
          <a:ln w="9525" cap="flat" cmpd="sng">
            <a:solidFill>
              <a:srgbClr val="0087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" name="Google Shape;65;p14"/>
          <p:cNvSpPr/>
          <p:nvPr/>
        </p:nvSpPr>
        <p:spPr>
          <a:xfrm rot="10800000">
            <a:off x="9090406" y="-7866"/>
            <a:ext cx="3149400" cy="5094900"/>
          </a:xfrm>
          <a:prstGeom prst="rtTriangle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4453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2713" y="85849"/>
            <a:ext cx="87945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Tarjeta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Cambio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Actividad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Especial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 rot="2741030">
            <a:off x="5753543" y="2022750"/>
            <a:ext cx="377051" cy="67627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6200000" flipV="1">
            <a:off x="5528068" y="5300523"/>
            <a:ext cx="360411" cy="2796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327882" y="5566999"/>
            <a:ext cx="5040480" cy="721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el </a:t>
            </a:r>
            <a:r>
              <a:rPr lang="en-US" sz="1600" b="1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cambio</a:t>
            </a:r>
            <a:r>
              <a:rPr lang="en-US" sz="1600" b="1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</a:t>
            </a:r>
            <a:r>
              <a:rPr lang="en-US" sz="1600" b="1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planeado</a:t>
            </a:r>
            <a:r>
              <a:rPr lang="en-US" sz="1600" b="1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ponga</a:t>
            </a:r>
            <a:r>
              <a:rPr lang="en-US" sz="1600" b="1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</a:t>
            </a:r>
            <a:r>
              <a:rPr lang="en-US" sz="1600" b="1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tarjeta</a:t>
            </a:r>
            <a:r>
              <a:rPr lang="en-US" sz="1600" b="1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US" sz="1600" b="1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vez</a:t>
            </a:r>
            <a:r>
              <a:rPr lang="en-US" sz="1600" b="1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1600" b="1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la </a:t>
            </a:r>
            <a:r>
              <a:rPr lang="en-US" sz="1600" b="1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actividad</a:t>
            </a:r>
            <a:r>
              <a:rPr lang="en-US" sz="1600" b="1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que </a:t>
            </a:r>
            <a:r>
              <a:rPr lang="en-US" sz="1600" b="1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había</a:t>
            </a:r>
            <a:r>
              <a:rPr lang="en-US" sz="1600" b="1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planeado</a:t>
            </a:r>
            <a:r>
              <a:rPr lang="en-US" sz="1600" b="1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US" sz="1600" b="1" dirty="0">
              <a:solidFill>
                <a:srgbClr val="32323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03526" y="1042113"/>
            <a:ext cx="3161538" cy="1068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 el </a:t>
            </a:r>
            <a:r>
              <a:rPr lang="en-US" sz="1600" b="1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cambio</a:t>
            </a:r>
            <a:r>
              <a:rPr lang="en-US" sz="1600" b="1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</a:t>
            </a:r>
            <a:r>
              <a:rPr lang="en-US" sz="1600" b="1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inesperado</a:t>
            </a:r>
            <a:r>
              <a:rPr lang="en-US" sz="1600" b="1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ponga</a:t>
            </a:r>
            <a:r>
              <a:rPr lang="en-US" sz="1600" b="1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</a:t>
            </a:r>
            <a:r>
              <a:rPr lang="en-US" sz="1600" b="1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tarjeta</a:t>
            </a:r>
            <a:r>
              <a:rPr lang="en-US" sz="1600" b="1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sobre</a:t>
            </a:r>
            <a:r>
              <a:rPr lang="en-US" sz="1600" b="1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b="1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foto</a:t>
            </a:r>
            <a:r>
              <a:rPr lang="en-US" sz="1600" b="1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que </a:t>
            </a:r>
            <a:r>
              <a:rPr lang="en-US" sz="1600" b="1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necesita</a:t>
            </a:r>
            <a:r>
              <a:rPr lang="en-US" sz="1600" b="1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cambiar</a:t>
            </a:r>
            <a:endParaRPr lang="en-US" sz="1600" b="1" dirty="0">
              <a:solidFill>
                <a:srgbClr val="32323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55" y="2798660"/>
            <a:ext cx="8429377" cy="24149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204508">
            <a:off x="4811834" y="2754369"/>
            <a:ext cx="1748743" cy="1977279"/>
          </a:xfrm>
          <a:prstGeom prst="rect">
            <a:avLst/>
          </a:prstGeom>
        </p:spPr>
      </p:pic>
      <p:sp>
        <p:nvSpPr>
          <p:cNvPr id="12" name="Google Shape;70;p15"/>
          <p:cNvSpPr/>
          <p:nvPr/>
        </p:nvSpPr>
        <p:spPr>
          <a:xfrm>
            <a:off x="-2" y="6435457"/>
            <a:ext cx="12177550" cy="432900"/>
          </a:xfrm>
          <a:prstGeom prst="rect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60;p14"/>
          <p:cNvSpPr/>
          <p:nvPr/>
        </p:nvSpPr>
        <p:spPr>
          <a:xfrm rot="-5400000">
            <a:off x="8864506" y="3534478"/>
            <a:ext cx="2956200" cy="3794400"/>
          </a:xfrm>
          <a:prstGeom prst="rtTriangle">
            <a:avLst/>
          </a:prstGeom>
          <a:solidFill>
            <a:srgbClr val="FFCE2E"/>
          </a:solidFill>
          <a:ln w="9525" cap="flat" cmpd="sng">
            <a:solidFill>
              <a:srgbClr val="FFCE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5" name="Google Shape;63;p14"/>
          <p:cNvSpPr/>
          <p:nvPr/>
        </p:nvSpPr>
        <p:spPr>
          <a:xfrm rot="10800000" flipH="1">
            <a:off x="0" y="0"/>
            <a:ext cx="837300" cy="2569800"/>
          </a:xfrm>
          <a:prstGeom prst="rtTriangle">
            <a:avLst/>
          </a:prstGeom>
          <a:solidFill>
            <a:srgbClr val="008753"/>
          </a:solidFill>
          <a:ln w="9525" cap="flat" cmpd="sng">
            <a:solidFill>
              <a:srgbClr val="0087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6" name="Google Shape;65;p14"/>
          <p:cNvSpPr/>
          <p:nvPr/>
        </p:nvSpPr>
        <p:spPr>
          <a:xfrm rot="10800000">
            <a:off x="9169636" y="-7866"/>
            <a:ext cx="3070169" cy="5094900"/>
          </a:xfrm>
          <a:prstGeom prst="rtTriangle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7323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4482" y="0"/>
            <a:ext cx="84789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Temporizador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Cronómetro</a:t>
            </a:r>
            <a:r>
              <a:rPr lang="en-US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Visual </a:t>
            </a:r>
          </a:p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y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Caja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Terminado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9944" y="1167778"/>
            <a:ext cx="9292900" cy="3217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2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Ayuda</a:t>
            </a:r>
            <a:r>
              <a:rPr lang="en-US" sz="22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las </a:t>
            </a:r>
            <a:r>
              <a:rPr lang="en-US" sz="22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transiciones</a:t>
            </a:r>
            <a:r>
              <a:rPr lang="en-US" sz="22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jugando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juguetes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objetos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favoritos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El </a:t>
            </a:r>
            <a:r>
              <a:rPr lang="en-US" sz="22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niño</a:t>
            </a:r>
            <a:r>
              <a:rPr lang="en-US" sz="22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aprende</a:t>
            </a:r>
            <a:r>
              <a:rPr lang="en-US" sz="22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22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depositar</a:t>
            </a:r>
            <a:r>
              <a:rPr lang="en-US" sz="22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las </a:t>
            </a:r>
            <a:r>
              <a:rPr lang="en-US" sz="22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cosas</a:t>
            </a:r>
            <a:r>
              <a:rPr lang="en-US" sz="22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US" sz="22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una</a:t>
            </a:r>
            <a:r>
              <a:rPr lang="en-US" sz="22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caja</a:t>
            </a:r>
            <a:r>
              <a:rPr lang="en-US" sz="22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US" sz="22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pasa</a:t>
            </a:r>
            <a:r>
              <a:rPr lang="en-US" sz="22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la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en-US" sz="22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siguiente</a:t>
            </a:r>
            <a:r>
              <a:rPr lang="en-US" sz="22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actividad</a:t>
            </a:r>
            <a:r>
              <a:rPr lang="en-US" sz="22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Use la </a:t>
            </a:r>
            <a:r>
              <a:rPr lang="en-US" sz="22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caja</a:t>
            </a:r>
            <a:r>
              <a:rPr lang="en-US" sz="22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al </a:t>
            </a:r>
            <a:r>
              <a:rPr lang="en-US" sz="22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tiempo</a:t>
            </a:r>
            <a:r>
              <a:rPr lang="en-US" sz="22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el </a:t>
            </a:r>
            <a:r>
              <a:rPr lang="en-US" sz="22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cronómetro</a:t>
            </a:r>
            <a:r>
              <a:rPr lang="en-US" sz="22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visual para </a:t>
            </a:r>
            <a:r>
              <a:rPr lang="en-US" sz="22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dejarle</a:t>
            </a:r>
            <a:r>
              <a:rPr lang="en-US" sz="22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saber 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</a:t>
            </a:r>
            <a:r>
              <a:rPr lang="en-US" sz="22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hijo</a:t>
            </a:r>
            <a:r>
              <a:rPr lang="en-US" sz="22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cuanto</a:t>
            </a:r>
            <a:r>
              <a:rPr lang="en-US" sz="2200" dirty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tiempo</a:t>
            </a:r>
            <a:r>
              <a:rPr lang="en-US" sz="22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le </a:t>
            </a:r>
            <a:r>
              <a:rPr lang="en-US" sz="22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queda</a:t>
            </a:r>
            <a:r>
              <a:rPr lang="en-US" sz="22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para </a:t>
            </a:r>
            <a:r>
              <a:rPr lang="en-US" sz="22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jugar</a:t>
            </a:r>
            <a:r>
              <a:rPr lang="en-US" sz="22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el </a:t>
            </a:r>
            <a:r>
              <a:rPr lang="en-US" sz="22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objeto</a:t>
            </a:r>
            <a:r>
              <a:rPr lang="en-US" sz="22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 </a:t>
            </a:r>
            <a:r>
              <a:rPr lang="en-US" sz="22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juguete</a:t>
            </a:r>
            <a:r>
              <a:rPr lang="en-US" sz="22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Cuando</a:t>
            </a:r>
            <a:r>
              <a:rPr lang="en-US" sz="22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 </a:t>
            </a:r>
            <a:r>
              <a:rPr lang="en-US" sz="22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cronómetro</a:t>
            </a:r>
            <a:r>
              <a:rPr lang="en-US" sz="22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suene</a:t>
            </a:r>
            <a:r>
              <a:rPr lang="en-US" sz="22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ayude</a:t>
            </a:r>
            <a:r>
              <a:rPr lang="en-US" sz="22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22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</a:t>
            </a:r>
            <a:r>
              <a:rPr lang="en-US" sz="22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hijo</a:t>
            </a:r>
            <a:r>
              <a:rPr lang="en-US" sz="22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22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depositar</a:t>
            </a:r>
            <a:r>
              <a:rPr lang="en-US" sz="22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 </a:t>
            </a:r>
            <a:r>
              <a:rPr lang="en-US" sz="22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juguete</a:t>
            </a:r>
            <a:r>
              <a:rPr lang="en-US" sz="22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US" sz="22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la </a:t>
            </a:r>
            <a:r>
              <a:rPr lang="en-US" sz="22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caja</a:t>
            </a:r>
            <a:r>
              <a:rPr lang="en-US" sz="22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mientras</a:t>
            </a:r>
            <a:r>
              <a:rPr lang="en-US" sz="22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dice “</a:t>
            </a:r>
            <a:r>
              <a:rPr lang="en-US" sz="22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jugar</a:t>
            </a:r>
            <a:r>
              <a:rPr lang="en-US" sz="22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está</a:t>
            </a:r>
            <a:r>
              <a:rPr lang="en-US" sz="22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terminado</a:t>
            </a:r>
            <a:r>
              <a:rPr lang="en-US" sz="22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en-US" sz="2200" dirty="0">
              <a:solidFill>
                <a:srgbClr val="323232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7318" y="4890669"/>
            <a:ext cx="2039815" cy="15503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46947" flipH="1">
            <a:off x="7077652" y="3982175"/>
            <a:ext cx="388165" cy="955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7555" y="4652386"/>
            <a:ext cx="1679948" cy="16892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355359">
            <a:off x="6229235" y="4119717"/>
            <a:ext cx="1048097" cy="540597"/>
          </a:xfrm>
          <a:prstGeom prst="rect">
            <a:avLst/>
          </a:prstGeom>
        </p:spPr>
      </p:pic>
      <p:sp>
        <p:nvSpPr>
          <p:cNvPr id="10" name="Google Shape;70;p15"/>
          <p:cNvSpPr/>
          <p:nvPr/>
        </p:nvSpPr>
        <p:spPr>
          <a:xfrm>
            <a:off x="-2" y="6435457"/>
            <a:ext cx="12177550" cy="432900"/>
          </a:xfrm>
          <a:prstGeom prst="rect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60;p14"/>
          <p:cNvSpPr/>
          <p:nvPr/>
        </p:nvSpPr>
        <p:spPr>
          <a:xfrm rot="-5400000">
            <a:off x="8864506" y="3534478"/>
            <a:ext cx="2956200" cy="3794400"/>
          </a:xfrm>
          <a:prstGeom prst="rtTriangle">
            <a:avLst/>
          </a:prstGeom>
          <a:solidFill>
            <a:srgbClr val="FFCE2E"/>
          </a:solidFill>
          <a:ln w="9525" cap="flat" cmpd="sng">
            <a:solidFill>
              <a:srgbClr val="FFCE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3" name="Google Shape;63;p14"/>
          <p:cNvSpPr/>
          <p:nvPr/>
        </p:nvSpPr>
        <p:spPr>
          <a:xfrm rot="10800000" flipH="1">
            <a:off x="0" y="-7867"/>
            <a:ext cx="837300" cy="2569800"/>
          </a:xfrm>
          <a:prstGeom prst="rtTriangle">
            <a:avLst/>
          </a:prstGeom>
          <a:solidFill>
            <a:srgbClr val="008753"/>
          </a:solidFill>
          <a:ln w="9525" cap="flat" cmpd="sng">
            <a:solidFill>
              <a:srgbClr val="0087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" name="Google Shape;65;p14"/>
          <p:cNvSpPr/>
          <p:nvPr/>
        </p:nvSpPr>
        <p:spPr>
          <a:xfrm rot="10800000">
            <a:off x="9090406" y="-7866"/>
            <a:ext cx="3149400" cy="5094900"/>
          </a:xfrm>
          <a:prstGeom prst="rtTriangle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6443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9711" y="34805"/>
            <a:ext cx="73633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Temporizador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Visual de </a:t>
            </a:r>
          </a:p>
          <a:p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Cuenta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Regresiva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4125" y="4403018"/>
            <a:ext cx="9504905" cy="1979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2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Indica</a:t>
            </a:r>
            <a:r>
              <a:rPr lang="en-US" sz="22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que </a:t>
            </a:r>
            <a:r>
              <a:rPr lang="en-US" sz="22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una</a:t>
            </a:r>
            <a:r>
              <a:rPr lang="en-US" sz="22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actividad</a:t>
            </a:r>
            <a:r>
              <a:rPr lang="en-US" sz="22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 </a:t>
            </a:r>
            <a:r>
              <a:rPr lang="en-US" sz="22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terminado</a:t>
            </a:r>
            <a:r>
              <a:rPr lang="en-US" sz="22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US" sz="22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</a:t>
            </a:r>
            <a:r>
              <a:rPr lang="en-US" sz="22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tiempo</a:t>
            </a:r>
            <a:r>
              <a:rPr lang="en-US" sz="22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2200" dirty="0" err="1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22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eguir</a:t>
            </a:r>
            <a:r>
              <a:rPr lang="en-US" sz="22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la </a:t>
            </a:r>
            <a:r>
              <a:rPr lang="en-US" sz="22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próxima</a:t>
            </a:r>
            <a:r>
              <a:rPr lang="en-US" sz="22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22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Difiere</a:t>
            </a:r>
            <a:r>
              <a:rPr lang="en-US" sz="22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del </a:t>
            </a:r>
            <a:r>
              <a:rPr lang="en-US" sz="22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cronómetro</a:t>
            </a:r>
            <a:r>
              <a:rPr lang="en-US" sz="22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US" sz="22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que </a:t>
            </a:r>
            <a:r>
              <a:rPr lang="en-US" sz="22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</a:t>
            </a:r>
            <a:r>
              <a:rPr lang="en-US" sz="22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 </a:t>
            </a:r>
            <a:r>
              <a:rPr lang="en-US" sz="22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temporizador</a:t>
            </a:r>
            <a:r>
              <a:rPr lang="en-US" sz="22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el </a:t>
            </a:r>
            <a:r>
              <a:rPr lang="en-US" sz="22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período</a:t>
            </a:r>
            <a:r>
              <a:rPr lang="en-US" sz="22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22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tiempo</a:t>
            </a:r>
            <a:r>
              <a:rPr lang="en-US" sz="22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 </a:t>
            </a:r>
            <a:r>
              <a:rPr lang="en-US" sz="22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</a:t>
            </a:r>
            <a:r>
              <a:rPr lang="en-US" sz="22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preciso</a:t>
            </a:r>
            <a:r>
              <a:rPr lang="en-US" sz="22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y </a:t>
            </a:r>
            <a:r>
              <a:rPr lang="en-US" sz="22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puede</a:t>
            </a:r>
            <a:r>
              <a:rPr lang="en-US" sz="22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</a:t>
            </a:r>
            <a:r>
              <a:rPr lang="en-US" sz="2200" dirty="0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solidFill>
                  <a:srgbClr val="32323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manipulado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dependiendo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circumstancias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237" y="3424237"/>
            <a:ext cx="9525" cy="952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00617" y="1880075"/>
            <a:ext cx="4549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emporizador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visual de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uenta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egresiva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representa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intervalos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aproximados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tiempo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Incluye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números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orden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descendiente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cuales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son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removidos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individualmente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que el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tiempo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pasando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9297" y="3287840"/>
            <a:ext cx="9525" cy="952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9252" y="3340313"/>
            <a:ext cx="9525" cy="9525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>
          <a:blip r:embed="rId3"/>
          <a:stretch>
            <a:fillRect/>
          </a:stretch>
        </p:blipFill>
        <p:spPr>
          <a:xfrm>
            <a:off x="5100613" y="1310001"/>
            <a:ext cx="1264735" cy="3046613"/>
          </a:xfrm>
          <a:prstGeom prst="rect">
            <a:avLst/>
          </a:prstGeom>
        </p:spPr>
      </p:pic>
      <p:pic>
        <p:nvPicPr>
          <p:cNvPr id="34" name="Picture 33"/>
          <p:cNvPicPr/>
          <p:nvPr/>
        </p:nvPicPr>
        <p:blipFill>
          <a:blip r:embed="rId4"/>
          <a:stretch>
            <a:fillRect/>
          </a:stretch>
        </p:blipFill>
        <p:spPr>
          <a:xfrm>
            <a:off x="6573156" y="1304087"/>
            <a:ext cx="1395580" cy="3042988"/>
          </a:xfrm>
          <a:prstGeom prst="rect">
            <a:avLst/>
          </a:prstGeom>
        </p:spPr>
      </p:pic>
      <p:pic>
        <p:nvPicPr>
          <p:cNvPr id="35" name="Picture 34"/>
          <p:cNvPicPr/>
          <p:nvPr/>
        </p:nvPicPr>
        <p:blipFill>
          <a:blip r:embed="rId4"/>
          <a:stretch>
            <a:fillRect/>
          </a:stretch>
        </p:blipFill>
        <p:spPr>
          <a:xfrm>
            <a:off x="8137065" y="1303933"/>
            <a:ext cx="1351179" cy="3043142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6726687" y="1880075"/>
            <a:ext cx="1042766" cy="11613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 flipH="1">
            <a:off x="7462274" y="2698226"/>
            <a:ext cx="284891" cy="10272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Minus 39"/>
          <p:cNvSpPr/>
          <p:nvPr/>
        </p:nvSpPr>
        <p:spPr>
          <a:xfrm>
            <a:off x="6898772" y="3087856"/>
            <a:ext cx="710570" cy="438260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Minus 56"/>
          <p:cNvSpPr/>
          <p:nvPr/>
        </p:nvSpPr>
        <p:spPr>
          <a:xfrm>
            <a:off x="6864897" y="3198287"/>
            <a:ext cx="914400" cy="284051"/>
          </a:xfrm>
          <a:prstGeom prst="mathMin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70;p15"/>
          <p:cNvSpPr/>
          <p:nvPr/>
        </p:nvSpPr>
        <p:spPr>
          <a:xfrm>
            <a:off x="-2" y="6435457"/>
            <a:ext cx="12177550" cy="432900"/>
          </a:xfrm>
          <a:prstGeom prst="rect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60;p14"/>
          <p:cNvSpPr/>
          <p:nvPr/>
        </p:nvSpPr>
        <p:spPr>
          <a:xfrm rot="-5400000">
            <a:off x="8864506" y="3534478"/>
            <a:ext cx="2956200" cy="3794400"/>
          </a:xfrm>
          <a:prstGeom prst="rtTriangle">
            <a:avLst/>
          </a:prstGeom>
          <a:solidFill>
            <a:srgbClr val="FFCE2E"/>
          </a:solidFill>
          <a:ln w="9525" cap="flat" cmpd="sng">
            <a:solidFill>
              <a:srgbClr val="FFCE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9" name="Google Shape;63;p14"/>
          <p:cNvSpPr/>
          <p:nvPr/>
        </p:nvSpPr>
        <p:spPr>
          <a:xfrm rot="10800000" flipH="1">
            <a:off x="0" y="-7867"/>
            <a:ext cx="837300" cy="2569800"/>
          </a:xfrm>
          <a:prstGeom prst="rtTriangle">
            <a:avLst/>
          </a:prstGeom>
          <a:solidFill>
            <a:srgbClr val="008753"/>
          </a:solidFill>
          <a:ln w="9525" cap="flat" cmpd="sng">
            <a:solidFill>
              <a:srgbClr val="0087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0" name="Google Shape;65;p14"/>
          <p:cNvSpPr/>
          <p:nvPr/>
        </p:nvSpPr>
        <p:spPr>
          <a:xfrm rot="10800000">
            <a:off x="9090406" y="-7866"/>
            <a:ext cx="3149400" cy="5094900"/>
          </a:xfrm>
          <a:prstGeom prst="rtTriangle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0349" y="3097394"/>
            <a:ext cx="486324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85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1105089" y="190370"/>
            <a:ext cx="7114464" cy="870989"/>
          </a:xfrm>
        </p:spPr>
        <p:txBody>
          <a:bodyPr>
            <a:normAutofit/>
          </a:bodyPr>
          <a:lstStyle/>
          <a:p>
            <a:r>
              <a:rPr lang="en-US" altLang="en-US" b="1" dirty="0" err="1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Tableros</a:t>
            </a: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de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Primero</a:t>
            </a: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y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Después</a:t>
            </a:r>
            <a:endParaRPr lang="en-US" altLang="en-US" b="1" dirty="0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2212" y="1904104"/>
            <a:ext cx="5658490" cy="371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206701" y="2196491"/>
            <a:ext cx="341369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Ayuda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los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niños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hacer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actividad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casi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no les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gusta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cuando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que </a:t>
            </a:r>
          </a:p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después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esta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podrán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hacer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actividad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que les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gusta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367144" y="1957892"/>
            <a:ext cx="91440" cy="91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Google Shape;70;p15"/>
          <p:cNvSpPr/>
          <p:nvPr/>
        </p:nvSpPr>
        <p:spPr>
          <a:xfrm>
            <a:off x="-2" y="6435457"/>
            <a:ext cx="12177550" cy="432900"/>
          </a:xfrm>
          <a:prstGeom prst="rect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60;p14"/>
          <p:cNvSpPr/>
          <p:nvPr/>
        </p:nvSpPr>
        <p:spPr>
          <a:xfrm rot="-5400000">
            <a:off x="8864506" y="3534478"/>
            <a:ext cx="2956200" cy="3794400"/>
          </a:xfrm>
          <a:prstGeom prst="rtTriangle">
            <a:avLst/>
          </a:prstGeom>
          <a:solidFill>
            <a:srgbClr val="FFCE2E"/>
          </a:solidFill>
          <a:ln w="9525" cap="flat" cmpd="sng">
            <a:solidFill>
              <a:srgbClr val="FFCE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0" name="Google Shape;63;p14"/>
          <p:cNvSpPr/>
          <p:nvPr/>
        </p:nvSpPr>
        <p:spPr>
          <a:xfrm rot="10800000" flipH="1">
            <a:off x="0" y="-7867"/>
            <a:ext cx="837300" cy="2569800"/>
          </a:xfrm>
          <a:prstGeom prst="rtTriangle">
            <a:avLst/>
          </a:prstGeom>
          <a:solidFill>
            <a:srgbClr val="008753"/>
          </a:solidFill>
          <a:ln w="9525" cap="flat" cmpd="sng">
            <a:solidFill>
              <a:srgbClr val="0087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" name="Google Shape;65;p14"/>
          <p:cNvSpPr/>
          <p:nvPr/>
        </p:nvSpPr>
        <p:spPr>
          <a:xfrm rot="10800000">
            <a:off x="9090406" y="-7866"/>
            <a:ext cx="3149400" cy="5094900"/>
          </a:xfrm>
          <a:prstGeom prst="rtTriangle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" name="Rectangle 11"/>
          <p:cNvSpPr/>
          <p:nvPr/>
        </p:nvSpPr>
        <p:spPr>
          <a:xfrm rot="10800000" flipV="1">
            <a:off x="6716994" y="2144326"/>
            <a:ext cx="2555192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Después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85993" y="2144326"/>
            <a:ext cx="2517092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Primero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85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1104767" y="356522"/>
            <a:ext cx="7342945" cy="896471"/>
          </a:xfrm>
        </p:spPr>
        <p:txBody>
          <a:bodyPr/>
          <a:lstStyle/>
          <a:p>
            <a:r>
              <a:rPr lang="en-US" altLang="en-US" b="1" dirty="0" err="1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Tableros</a:t>
            </a: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de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Primero</a:t>
            </a:r>
            <a:r>
              <a:rPr lang="en-US" altLang="en-US" b="1" dirty="0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y </a:t>
            </a:r>
            <a:r>
              <a:rPr lang="en-US" altLang="en-US" b="1" dirty="0" err="1" smtClean="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Después</a:t>
            </a:r>
            <a:endParaRPr lang="en-US" altLang="en-US" b="1" dirty="0" smtClean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622" y="2155847"/>
            <a:ext cx="4096106" cy="2930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878" y="2986618"/>
            <a:ext cx="1423808" cy="136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8392" y="1915237"/>
            <a:ext cx="5011335" cy="3395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Google Shape;70;p15"/>
          <p:cNvSpPr/>
          <p:nvPr/>
        </p:nvSpPr>
        <p:spPr>
          <a:xfrm>
            <a:off x="-2" y="6435457"/>
            <a:ext cx="12177550" cy="432900"/>
          </a:xfrm>
          <a:prstGeom prst="rect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60;p14"/>
          <p:cNvSpPr/>
          <p:nvPr/>
        </p:nvSpPr>
        <p:spPr>
          <a:xfrm rot="-5400000">
            <a:off x="8864506" y="3534478"/>
            <a:ext cx="2956200" cy="3794400"/>
          </a:xfrm>
          <a:prstGeom prst="rtTriangle">
            <a:avLst/>
          </a:prstGeom>
          <a:solidFill>
            <a:srgbClr val="FFCE2E"/>
          </a:solidFill>
          <a:ln w="9525" cap="flat" cmpd="sng">
            <a:solidFill>
              <a:srgbClr val="FFCE2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1" name="Google Shape;63;p14"/>
          <p:cNvSpPr/>
          <p:nvPr/>
        </p:nvSpPr>
        <p:spPr>
          <a:xfrm rot="10800000" flipH="1">
            <a:off x="0" y="24341"/>
            <a:ext cx="837300" cy="2569800"/>
          </a:xfrm>
          <a:prstGeom prst="rtTriangle">
            <a:avLst/>
          </a:prstGeom>
          <a:solidFill>
            <a:srgbClr val="008753"/>
          </a:solidFill>
          <a:ln w="9525" cap="flat" cmpd="sng">
            <a:solidFill>
              <a:srgbClr val="00875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" name="Google Shape;65;p14"/>
          <p:cNvSpPr/>
          <p:nvPr/>
        </p:nvSpPr>
        <p:spPr>
          <a:xfrm rot="10800000">
            <a:off x="9282708" y="-7866"/>
            <a:ext cx="2957097" cy="5094900"/>
          </a:xfrm>
          <a:prstGeom prst="rtTriangle">
            <a:avLst/>
          </a:prstGeom>
          <a:solidFill>
            <a:srgbClr val="4285F4"/>
          </a:solidFill>
          <a:ln w="9525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917056" y="2254448"/>
            <a:ext cx="122204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mic Sans MS" panose="030F0702030302020204" pitchFamily="66" charset="0"/>
              </a:rPr>
              <a:t>Primero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17224" y="2254448"/>
            <a:ext cx="122569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 err="1" smtClean="0">
                <a:latin typeface="Comic Sans MS" panose="030F0702030302020204" pitchFamily="66" charset="0"/>
              </a:rPr>
              <a:t>Después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93550" y="2145943"/>
            <a:ext cx="1932101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Primero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 rot="10800000" flipV="1">
            <a:off x="7956133" y="2155847"/>
            <a:ext cx="2044028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Después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5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826</TotalTime>
  <Words>1059</Words>
  <Application>Microsoft Office PowerPoint</Application>
  <PresentationFormat>Widescreen</PresentationFormat>
  <Paragraphs>133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ＭＳ Ｐゴシック</vt:lpstr>
      <vt:lpstr>Arial</vt:lpstr>
      <vt:lpstr>Calibri</vt:lpstr>
      <vt:lpstr>Comic Sans MS</vt:lpstr>
      <vt:lpstr>Roboto-Regular</vt:lpstr>
      <vt:lpstr>Times New Roman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Tableros de Primero y Después</vt:lpstr>
      <vt:lpstr>Tableros de Primero y Después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Villa</dc:creator>
  <cp:lastModifiedBy>Laura Villa</cp:lastModifiedBy>
  <cp:revision>88</cp:revision>
  <dcterms:created xsi:type="dcterms:W3CDTF">2021-09-28T16:40:23Z</dcterms:created>
  <dcterms:modified xsi:type="dcterms:W3CDTF">2023-10-29T18:34:48Z</dcterms:modified>
</cp:coreProperties>
</file>